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82" r:id="rId2"/>
    <p:sldId id="288" r:id="rId3"/>
    <p:sldId id="290" r:id="rId4"/>
    <p:sldId id="291" r:id="rId5"/>
    <p:sldId id="263" r:id="rId6"/>
    <p:sldId id="268" r:id="rId7"/>
    <p:sldId id="270" r:id="rId8"/>
    <p:sldId id="273" r:id="rId9"/>
    <p:sldId id="274" r:id="rId10"/>
    <p:sldId id="280" r:id="rId11"/>
    <p:sldId id="283" r:id="rId12"/>
    <p:sldId id="286" r:id="rId13"/>
    <p:sldId id="293" r:id="rId14"/>
    <p:sldId id="276" r:id="rId15"/>
    <p:sldId id="289" r:id="rId16"/>
    <p:sldId id="297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 " initials="" lastIdx="1" clrIdx="0">
    <p:extLst>
      <p:ext uri="{19B8F6BF-5375-455C-9EA6-DF929625EA0E}">
        <p15:presenceInfo xmlns:p15="http://schemas.microsoft.com/office/powerpoint/2012/main" userId="89aa6d7235dd87e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D95E"/>
    <a:srgbClr val="FFE903"/>
    <a:srgbClr val="49E333"/>
    <a:srgbClr val="A64274"/>
    <a:srgbClr val="FA8E34"/>
    <a:srgbClr val="F0EBBD"/>
    <a:srgbClr val="FC0100"/>
    <a:srgbClr val="FFD004"/>
    <a:srgbClr val="ABDA4D"/>
    <a:srgbClr val="8FBD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50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42214-8638-4025-90F3-62C4751A8B1D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A140F64E-CDBF-421F-9AB5-EB1676F30CBA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1326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42214-8638-4025-90F3-62C4751A8B1D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0F64E-CDBF-421F-9AB5-EB1676F30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0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42214-8638-4025-90F3-62C4751A8B1D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0F64E-CDBF-421F-9AB5-EB1676F30CBA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3034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42214-8638-4025-90F3-62C4751A8B1D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0F64E-CDBF-421F-9AB5-EB1676F30CBA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8989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42214-8638-4025-90F3-62C4751A8B1D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0F64E-CDBF-421F-9AB5-EB1676F30CBA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637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42214-8638-4025-90F3-62C4751A8B1D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0F64E-CDBF-421F-9AB5-EB1676F30CBA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2433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42214-8638-4025-90F3-62C4751A8B1D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0F64E-CDBF-421F-9AB5-EB1676F30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079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42214-8638-4025-90F3-62C4751A8B1D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0F64E-CDBF-421F-9AB5-EB1676F30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292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42214-8638-4025-90F3-62C4751A8B1D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0F64E-CDBF-421F-9AB5-EB1676F30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558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42214-8638-4025-90F3-62C4751A8B1D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0F64E-CDBF-421F-9AB5-EB1676F30CBA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7270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77542214-8638-4025-90F3-62C4751A8B1D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0F64E-CDBF-421F-9AB5-EB1676F30CBA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125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42214-8638-4025-90F3-62C4751A8B1D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A140F64E-CDBF-421F-9AB5-EB1676F30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60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40EF9F90-6B7B-4064-8FAB-2B69BF75B2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75" y="228600"/>
            <a:ext cx="7512049" cy="563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39161"/>
      </p:ext>
    </p:extLst>
  </p:cSld>
  <p:clrMapOvr>
    <a:masterClrMapping/>
  </p:clrMapOvr>
  <p:transition spd="slow" advClick="0" advTm="4000">
    <p:push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70FC7AC0-4CF4-41A9-81EF-7AC2DDC884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3" y="-41564"/>
            <a:ext cx="9144000" cy="363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25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B78B9C92-6BF4-4A38-92AC-E000E61ACB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340429" y="-76200"/>
            <a:ext cx="6803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5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14:window dir="vert"/>
      </p:transition>
    </mc:Choice>
    <mc:Fallback xmlns="">
      <p:transition spd="slow" advClick="0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9E294735-6736-4B3A-B209-C41F758741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" y="76200"/>
            <a:ext cx="91440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090623"/>
      </p:ext>
    </p:extLst>
  </p:cSld>
  <p:clrMapOvr>
    <a:masterClrMapping/>
  </p:clrMapOvr>
  <p:transition spd="slow" advClick="0" advTm="8000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D5118D0D-C0DA-4D0A-8FFC-0A6FFC8EC1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-6350"/>
            <a:ext cx="9144000" cy="3657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95400" y="3632200"/>
            <a:ext cx="615667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Miri" panose="02000603000000000000" pitchFamily="2" charset="-79"/>
                <a:cs typeface="Miri" panose="02000603000000000000" pitchFamily="2" charset="-79"/>
              </a:rPr>
              <a:t>מיועד דיין </a:t>
            </a:r>
            <a:endParaRPr lang="en-US" sz="5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Miri" panose="02000603000000000000" pitchFamily="2" charset="-79"/>
              <a:cs typeface="Miri" panose="02000603000000000000" pitchFamily="2" charset="-79"/>
            </a:endParaRP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8CF4DA17-27F3-4BE4-9DCE-E97BA0248E67}"/>
              </a:ext>
            </a:extLst>
          </p:cNvPr>
          <p:cNvSpPr/>
          <p:nvPr/>
        </p:nvSpPr>
        <p:spPr>
          <a:xfrm>
            <a:off x="1676400" y="1143000"/>
            <a:ext cx="5943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he-IL" sz="8800" b="1" dirty="0">
                <a:solidFill>
                  <a:srgbClr val="FF0000"/>
                </a:solidFill>
                <a:latin typeface="Guttman Yad-Brush" panose="02010401010101010101" pitchFamily="2" charset="-79"/>
                <a:cs typeface="Guttman Yad-Brush" panose="02010401010101010101" pitchFamily="2" charset="-79"/>
              </a:rPr>
              <a:t>מ</a:t>
            </a:r>
            <a:r>
              <a:rPr lang="he-IL" sz="8800" b="1" dirty="0">
                <a:solidFill>
                  <a:srgbClr val="FFC000"/>
                </a:solidFill>
                <a:latin typeface="Guttman Yad-Brush" panose="02010401010101010101" pitchFamily="2" charset="-79"/>
                <a:cs typeface="Guttman Yad-Brush" panose="02010401010101010101" pitchFamily="2" charset="-79"/>
              </a:rPr>
              <a:t>ז</a:t>
            </a:r>
            <a:r>
              <a:rPr lang="he-IL" sz="8800" b="1" dirty="0">
                <a:solidFill>
                  <a:schemeClr val="accent2"/>
                </a:solidFill>
                <a:latin typeface="Guttman Yad-Brush" panose="02010401010101010101" pitchFamily="2" charset="-79"/>
                <a:cs typeface="Guttman Yad-Brush" panose="02010401010101010101" pitchFamily="2" charset="-79"/>
              </a:rPr>
              <a:t>ל</a:t>
            </a:r>
            <a:r>
              <a:rPr lang="en-US" sz="8800" b="1" dirty="0">
                <a:solidFill>
                  <a:srgbClr val="FF0000"/>
                </a:solidFill>
                <a:latin typeface="Guttman Yad-Brush" panose="02010401010101010101" pitchFamily="2" charset="-79"/>
                <a:cs typeface="Guttman Yad-Brush" panose="02010401010101010101" pitchFamily="2" charset="-79"/>
              </a:rPr>
              <a:t> </a:t>
            </a:r>
            <a:r>
              <a:rPr lang="he-IL" sz="8800" b="1" dirty="0">
                <a:solidFill>
                  <a:schemeClr val="accent2"/>
                </a:solidFill>
                <a:latin typeface="Guttman Yad-Brush" panose="02010401010101010101" pitchFamily="2" charset="-79"/>
                <a:cs typeface="Guttman Yad-Brush" panose="02010401010101010101" pitchFamily="2" charset="-79"/>
              </a:rPr>
              <a:t>ט</a:t>
            </a:r>
            <a:r>
              <a:rPr lang="he-IL" sz="8800" b="1" dirty="0">
                <a:solidFill>
                  <a:srgbClr val="FFC000"/>
                </a:solidFill>
                <a:latin typeface="Guttman Yad-Brush" panose="02010401010101010101" pitchFamily="2" charset="-79"/>
                <a:cs typeface="Guttman Yad-Brush" panose="02010401010101010101" pitchFamily="2" charset="-79"/>
              </a:rPr>
              <a:t>ו</a:t>
            </a:r>
            <a:r>
              <a:rPr lang="he-IL" sz="8800" b="1" dirty="0">
                <a:solidFill>
                  <a:srgbClr val="FF0000"/>
                </a:solidFill>
                <a:latin typeface="Guttman Yad-Brush" panose="02010401010101010101" pitchFamily="2" charset="-79"/>
                <a:cs typeface="Guttman Yad-Brush" panose="02010401010101010101" pitchFamily="2" charset="-79"/>
              </a:rPr>
              <a:t>ב </a:t>
            </a:r>
          </a:p>
        </p:txBody>
      </p:sp>
    </p:spTree>
    <p:extLst>
      <p:ext uri="{BB962C8B-B14F-4D97-AF65-F5344CB8AC3E}">
        <p14:creationId xmlns:p14="http://schemas.microsoft.com/office/powerpoint/2010/main" val="187662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dir="d" isInverted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E7AB36A4-C5AB-44F1-B871-EAEA49F6CA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62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2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gallery dir="l"/>
      </p:transition>
    </mc:Choice>
    <mc:Fallback xmlns="">
      <p:transition spd="slow" advClick="0" advTm="1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0EED5C33-DF58-4CE6-B6A1-187157467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55"/>
            <a:ext cx="9144000" cy="465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5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6074B22B-5C2B-48B2-9A10-A0267A4AA0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-41563"/>
            <a:ext cx="9144000" cy="5378823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8793B0E8-0334-4857-9D8F-8EAA48AF81C8}"/>
              </a:ext>
            </a:extLst>
          </p:cNvPr>
          <p:cNvSpPr/>
          <p:nvPr/>
        </p:nvSpPr>
        <p:spPr>
          <a:xfrm>
            <a:off x="1493664" y="5257800"/>
            <a:ext cx="615667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5400" b="1" spc="50" dirty="0">
                <a:ln w="0"/>
                <a:solidFill>
                  <a:srgbClr val="AFD95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Miri" panose="02000603000000000000" pitchFamily="2" charset="-79"/>
                <a:cs typeface="Miri" panose="02000603000000000000" pitchFamily="2" charset="-79"/>
              </a:rPr>
              <a:t>מכולנו </a:t>
            </a:r>
            <a:endParaRPr lang="en-US" sz="5400" b="1" spc="50" dirty="0">
              <a:ln w="0"/>
              <a:solidFill>
                <a:srgbClr val="AFD95E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Miri" panose="02000603000000000000" pitchFamily="2" charset="-79"/>
              <a:cs typeface="Miri" panose="02000603000000000000" pitchFamily="2" charset="-79"/>
            </a:endParaRP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8C5498C1-2567-4B9A-B89F-A6C6A45B4C14}"/>
              </a:ext>
            </a:extLst>
          </p:cNvPr>
          <p:cNvSpPr/>
          <p:nvPr/>
        </p:nvSpPr>
        <p:spPr>
          <a:xfrm>
            <a:off x="1600200" y="2427958"/>
            <a:ext cx="5943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he-IL" sz="8800" b="1" dirty="0">
                <a:solidFill>
                  <a:srgbClr val="FF0000"/>
                </a:solidFill>
                <a:latin typeface="Guttman Yad-Brush" panose="02010401010101010101" pitchFamily="2" charset="-79"/>
                <a:cs typeface="Guttman Yad-Brush" panose="02010401010101010101" pitchFamily="2" charset="-79"/>
              </a:rPr>
              <a:t>מ</a:t>
            </a:r>
            <a:r>
              <a:rPr lang="he-IL" sz="8800" b="1" dirty="0">
                <a:solidFill>
                  <a:srgbClr val="FFC000"/>
                </a:solidFill>
                <a:latin typeface="Guttman Yad-Brush" panose="02010401010101010101" pitchFamily="2" charset="-79"/>
                <a:cs typeface="Guttman Yad-Brush" panose="02010401010101010101" pitchFamily="2" charset="-79"/>
              </a:rPr>
              <a:t>ז</a:t>
            </a:r>
            <a:r>
              <a:rPr lang="he-IL" sz="8800" b="1" dirty="0">
                <a:solidFill>
                  <a:schemeClr val="accent2"/>
                </a:solidFill>
                <a:latin typeface="Guttman Yad-Brush" panose="02010401010101010101" pitchFamily="2" charset="-79"/>
                <a:cs typeface="Guttman Yad-Brush" panose="02010401010101010101" pitchFamily="2" charset="-79"/>
              </a:rPr>
              <a:t>ל</a:t>
            </a:r>
            <a:r>
              <a:rPr lang="en-US" sz="8800" b="1" dirty="0">
                <a:solidFill>
                  <a:srgbClr val="FF0000"/>
                </a:solidFill>
                <a:latin typeface="Guttman Yad-Brush" panose="02010401010101010101" pitchFamily="2" charset="-79"/>
                <a:cs typeface="Guttman Yad-Brush" panose="02010401010101010101" pitchFamily="2" charset="-79"/>
              </a:rPr>
              <a:t> </a:t>
            </a:r>
            <a:r>
              <a:rPr lang="he-IL" sz="8800" b="1" dirty="0">
                <a:solidFill>
                  <a:schemeClr val="accent2"/>
                </a:solidFill>
                <a:latin typeface="Guttman Yad-Brush" panose="02010401010101010101" pitchFamily="2" charset="-79"/>
                <a:cs typeface="Guttman Yad-Brush" panose="02010401010101010101" pitchFamily="2" charset="-79"/>
              </a:rPr>
              <a:t>ט</a:t>
            </a:r>
            <a:r>
              <a:rPr lang="he-IL" sz="8800" b="1" dirty="0">
                <a:solidFill>
                  <a:srgbClr val="FFC000"/>
                </a:solidFill>
                <a:latin typeface="Guttman Yad-Brush" panose="02010401010101010101" pitchFamily="2" charset="-79"/>
                <a:cs typeface="Guttman Yad-Brush" panose="02010401010101010101" pitchFamily="2" charset="-79"/>
              </a:rPr>
              <a:t>ו</a:t>
            </a:r>
            <a:r>
              <a:rPr lang="he-IL" sz="8800" b="1" dirty="0">
                <a:solidFill>
                  <a:srgbClr val="FF0000"/>
                </a:solidFill>
                <a:latin typeface="Guttman Yad-Brush" panose="02010401010101010101" pitchFamily="2" charset="-79"/>
                <a:cs typeface="Guttman Yad-Brush" panose="02010401010101010101" pitchFamily="2" charset="-79"/>
              </a:rPr>
              <a:t>ב </a:t>
            </a:r>
          </a:p>
        </p:txBody>
      </p:sp>
    </p:spTree>
    <p:extLst>
      <p:ext uri="{BB962C8B-B14F-4D97-AF65-F5344CB8AC3E}">
        <p14:creationId xmlns:p14="http://schemas.microsoft.com/office/powerpoint/2010/main" val="853901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ageCurlDouble" invX="1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43"/>
          <p:cNvSpPr txBox="1">
            <a:spLocks noChangeArrowheads="1"/>
          </p:cNvSpPr>
          <p:nvPr/>
        </p:nvSpPr>
        <p:spPr bwMode="auto">
          <a:xfrm rot="16200000">
            <a:off x="6853402" y="4037784"/>
            <a:ext cx="357188" cy="254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268">
              <a:defRPr/>
            </a:pPr>
            <a:r>
              <a:rPr lang="en-US" sz="1051" dirty="0">
                <a:solidFill>
                  <a:schemeClr val="bg1">
                    <a:lumMod val="75000"/>
                  </a:schemeClr>
                </a:solidFill>
              </a:rPr>
              <a:t>©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5" name="תמונה 14">
            <a:extLst>
              <a:ext uri="{FF2B5EF4-FFF2-40B4-BE49-F238E27FC236}">
                <a16:creationId xmlns:a16="http://schemas.microsoft.com/office/drawing/2014/main" id="{EF0BF5E6-54AA-47A7-AE62-1A3A376B65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65540" y="-24245"/>
            <a:ext cx="4899242" cy="3674237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9B88A95B-C369-490D-B164-2BB965F3D5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4899243" cy="367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50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1FB81B09-859B-4AD8-B126-1AFF43B2EA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370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83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C681D0AF-753C-43FE-A469-0093F36578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"/>
            <a:ext cx="9144000" cy="402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42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flash/>
      </p:transition>
    </mc:Choice>
    <mc:Fallback xmlns="">
      <p:transition spd="slow" advClick="0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10BDA175-7C2F-4BDB-8350-FAB44CC29F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3"/>
            <a:ext cx="9143998" cy="321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366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ageCurlDouble" invX="1"/>
      </p:transition>
    </mc:Choice>
    <mc:Fallback xmlns="">
      <p:transition spd="slow" advClick="0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C33C8749-4286-4276-9AFF-4EB875CB33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033255" cy="609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49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8000">
        <p15:prstTrans prst="fallOver"/>
      </p:transition>
    </mc:Choice>
    <mc:Fallback xmlns="">
      <p:transition spd="slow" advClick="0" advTm="8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5EAC3B34-592D-4279-9FBD-CFE775B26A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84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7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 dir="in"/>
      </p:transition>
    </mc:Choice>
    <mc:Fallback xmlns="">
      <p:transition spd="slow" advClick="0" advTm="10000">
        <p:split orient="vert" dir="in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0490A030-0BA5-42B0-8B0B-9C988D5B5D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22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9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9500">
        <p15:prstTrans prst="wind"/>
      </p:transition>
    </mc:Choice>
    <mc:Fallback xmlns="">
      <p:transition spd="slow" advClick="0" advTm="95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EBB130C0-BD86-4323-AFA0-02F26212A8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2400" y="-238676"/>
            <a:ext cx="9144000" cy="457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088346"/>
      </p:ext>
    </p:extLst>
  </p:cSld>
  <p:clrMapOvr>
    <a:masterClrMapping/>
  </p:clrMapOvr>
  <p:transition spd="slow" advClick="0" advTm="9500">
    <p:wipe dir="r"/>
  </p:transition>
</p:sld>
</file>

<file path=ppt/theme/theme1.xml><?xml version="1.0" encoding="utf-8"?>
<a:theme xmlns:a="http://schemas.openxmlformats.org/drawingml/2006/main" name="גלריה">
  <a:themeElements>
    <a:clrScheme name="גלריה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גלריה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גלריה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20695</TotalTime>
  <Words>8</Words>
  <Application>Microsoft Office PowerPoint</Application>
  <PresentationFormat>‫הצגה על המסך (4:3)</PresentationFormat>
  <Paragraphs>5</Paragraphs>
  <Slides>16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16</vt:i4>
      </vt:variant>
    </vt:vector>
  </HeadingPairs>
  <TitlesOfParts>
    <vt:vector size="21" baseType="lpstr">
      <vt:lpstr>Arial</vt:lpstr>
      <vt:lpstr>Gill Sans MT</vt:lpstr>
      <vt:lpstr>Guttman Yad-Brush</vt:lpstr>
      <vt:lpstr>Miri</vt:lpstr>
      <vt:lpstr>גלריה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faffi_r</dc:creator>
  <cp:lastModifiedBy>יעל גרינשפון</cp:lastModifiedBy>
  <cp:revision>256</cp:revision>
  <dcterms:created xsi:type="dcterms:W3CDTF">2013-05-05T04:49:42Z</dcterms:created>
  <dcterms:modified xsi:type="dcterms:W3CDTF">2024-01-10T17:09:20Z</dcterms:modified>
</cp:coreProperties>
</file>