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  <a:srgbClr val="CCCCFF"/>
    <a:srgbClr val="CC99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2214-8638-4025-90F3-62C4751A8B1D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F64E-CDBF-421F-9AB5-EB1676F30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15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2214-8638-4025-90F3-62C4751A8B1D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F64E-CDBF-421F-9AB5-EB1676F30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57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2214-8638-4025-90F3-62C4751A8B1D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F64E-CDBF-421F-9AB5-EB1676F30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09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2214-8638-4025-90F3-62C4751A8B1D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F64E-CDBF-421F-9AB5-EB1676F30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145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2214-8638-4025-90F3-62C4751A8B1D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F64E-CDBF-421F-9AB5-EB1676F30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32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2214-8638-4025-90F3-62C4751A8B1D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F64E-CDBF-421F-9AB5-EB1676F30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115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2214-8638-4025-90F3-62C4751A8B1D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F64E-CDBF-421F-9AB5-EB1676F30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152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2214-8638-4025-90F3-62C4751A8B1D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F64E-CDBF-421F-9AB5-EB1676F30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54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2214-8638-4025-90F3-62C4751A8B1D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F64E-CDBF-421F-9AB5-EB1676F30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290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2214-8638-4025-90F3-62C4751A8B1D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F64E-CDBF-421F-9AB5-EB1676F30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620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2214-8638-4025-90F3-62C4751A8B1D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F64E-CDBF-421F-9AB5-EB1676F30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229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42214-8638-4025-90F3-62C4751A8B1D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0F64E-CDBF-421F-9AB5-EB1676F30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276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1869" y="102704"/>
            <a:ext cx="3790531" cy="6526696"/>
          </a:xfrm>
          <a:prstGeom prst="rect">
            <a:avLst/>
          </a:prstGeom>
          <a:noFill/>
          <a:ln w="127000" cmpd="tri"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B0F0"/>
              </a:solidFill>
            </a:endParaRPr>
          </a:p>
        </p:txBody>
      </p:sp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094E51F0-4187-4F5D-81AC-8AAFBBD755A0}"/>
              </a:ext>
            </a:extLst>
          </p:cNvPr>
          <p:cNvSpPr txBox="1"/>
          <p:nvPr/>
        </p:nvSpPr>
        <p:spPr>
          <a:xfrm>
            <a:off x="6458017" y="609600"/>
            <a:ext cx="1721946" cy="230832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/>
            <a:r>
              <a:rPr lang="he-IL" sz="3600" b="1" dirty="0">
                <a:solidFill>
                  <a:srgbClr val="00B0F0"/>
                </a:solidFill>
              </a:rPr>
              <a:t>73 </a:t>
            </a:r>
          </a:p>
          <a:p>
            <a:pPr algn="r"/>
            <a:r>
              <a:rPr lang="he-IL" sz="3600" b="1" dirty="0">
                <a:solidFill>
                  <a:srgbClr val="0070C0"/>
                </a:solidFill>
              </a:rPr>
              <a:t>לאליעזר</a:t>
            </a:r>
          </a:p>
          <a:p>
            <a:pPr algn="r"/>
            <a:r>
              <a:rPr lang="he-IL" sz="3600" b="1" dirty="0">
                <a:solidFill>
                  <a:srgbClr val="00B0F0"/>
                </a:solidFill>
              </a:rPr>
              <a:t>22 </a:t>
            </a:r>
          </a:p>
          <a:p>
            <a:pPr algn="r"/>
            <a:r>
              <a:rPr lang="he-IL" sz="3600" b="1" dirty="0">
                <a:solidFill>
                  <a:srgbClr val="0070C0"/>
                </a:solidFill>
              </a:rPr>
              <a:t>לערן</a:t>
            </a:r>
          </a:p>
        </p:txBody>
      </p:sp>
      <p:sp>
        <p:nvSpPr>
          <p:cNvPr id="3" name="כוכב: 5 פינות 2">
            <a:extLst>
              <a:ext uri="{FF2B5EF4-FFF2-40B4-BE49-F238E27FC236}">
                <a16:creationId xmlns:a16="http://schemas.microsoft.com/office/drawing/2014/main" id="{A7A9388A-C6A3-46C2-A12A-C032FAC351DC}"/>
              </a:ext>
            </a:extLst>
          </p:cNvPr>
          <p:cNvSpPr/>
          <p:nvPr/>
        </p:nvSpPr>
        <p:spPr>
          <a:xfrm>
            <a:off x="5206766" y="53340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1" name="Rectangle 4">
            <a:extLst>
              <a:ext uri="{FF2B5EF4-FFF2-40B4-BE49-F238E27FC236}">
                <a16:creationId xmlns:a16="http://schemas.microsoft.com/office/drawing/2014/main" id="{8534B657-5E24-4469-BCEE-098A9847370D}"/>
              </a:ext>
            </a:extLst>
          </p:cNvPr>
          <p:cNvSpPr/>
          <p:nvPr/>
        </p:nvSpPr>
        <p:spPr>
          <a:xfrm>
            <a:off x="4797028" y="102704"/>
            <a:ext cx="3790531" cy="6526696"/>
          </a:xfrm>
          <a:prstGeom prst="rect">
            <a:avLst/>
          </a:prstGeom>
          <a:noFill/>
          <a:ln w="127000" cmpd="tri"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B0F0"/>
              </a:solidFill>
            </a:endParaRPr>
          </a:p>
        </p:txBody>
      </p:sp>
      <p:sp>
        <p:nvSpPr>
          <p:cNvPr id="82" name="תיבת טקסט 81">
            <a:extLst>
              <a:ext uri="{FF2B5EF4-FFF2-40B4-BE49-F238E27FC236}">
                <a16:creationId xmlns:a16="http://schemas.microsoft.com/office/drawing/2014/main" id="{F57EC623-8884-48B1-AD05-5E8925F7946E}"/>
              </a:ext>
            </a:extLst>
          </p:cNvPr>
          <p:cNvSpPr txBox="1"/>
          <p:nvPr/>
        </p:nvSpPr>
        <p:spPr>
          <a:xfrm>
            <a:off x="5263779" y="4267200"/>
            <a:ext cx="2916184" cy="120032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/>
            <a:r>
              <a:rPr lang="he-IL" sz="7200" b="1" dirty="0">
                <a:solidFill>
                  <a:srgbClr val="00B0F0"/>
                </a:solidFill>
              </a:rPr>
              <a:t>תפריט </a:t>
            </a:r>
            <a:endParaRPr lang="he-IL" sz="7200" b="1" dirty="0">
              <a:solidFill>
                <a:srgbClr val="0070C0"/>
              </a:solidFill>
            </a:endParaRPr>
          </a:p>
        </p:txBody>
      </p:sp>
      <p:sp>
        <p:nvSpPr>
          <p:cNvPr id="83" name="תיבת טקסט 82">
            <a:extLst>
              <a:ext uri="{FF2B5EF4-FFF2-40B4-BE49-F238E27FC236}">
                <a16:creationId xmlns:a16="http://schemas.microsoft.com/office/drawing/2014/main" id="{B87A0831-3674-4412-AC42-B059F7FD4B70}"/>
              </a:ext>
            </a:extLst>
          </p:cNvPr>
          <p:cNvSpPr txBox="1"/>
          <p:nvPr/>
        </p:nvSpPr>
        <p:spPr>
          <a:xfrm>
            <a:off x="999577" y="200156"/>
            <a:ext cx="2428870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/>
            <a:r>
              <a:rPr lang="he-IL" sz="3600" b="1" dirty="0">
                <a:solidFill>
                  <a:srgbClr val="00B0F0"/>
                </a:solidFill>
              </a:rPr>
              <a:t>מה אוכלים?</a:t>
            </a:r>
          </a:p>
        </p:txBody>
      </p:sp>
      <p:sp>
        <p:nvSpPr>
          <p:cNvPr id="84" name="תיבת טקסט 83">
            <a:extLst>
              <a:ext uri="{FF2B5EF4-FFF2-40B4-BE49-F238E27FC236}">
                <a16:creationId xmlns:a16="http://schemas.microsoft.com/office/drawing/2014/main" id="{42B6295E-C1EB-4E82-A084-7EF91E0D7610}"/>
              </a:ext>
            </a:extLst>
          </p:cNvPr>
          <p:cNvSpPr txBox="1"/>
          <p:nvPr/>
        </p:nvSpPr>
        <p:spPr>
          <a:xfrm>
            <a:off x="289211" y="897046"/>
            <a:ext cx="3024959" cy="67403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2400" b="1" dirty="0">
                <a:solidFill>
                  <a:srgbClr val="0070C0"/>
                </a:solidFill>
              </a:rPr>
              <a:t>סלט ירוק</a:t>
            </a:r>
          </a:p>
          <a:p>
            <a:pPr algn="r"/>
            <a:r>
              <a:rPr lang="he-IL" sz="2400" b="1" dirty="0">
                <a:solidFill>
                  <a:srgbClr val="0070C0"/>
                </a:solidFill>
              </a:rPr>
              <a:t>סלט כרוב אדום וצהוב </a:t>
            </a:r>
          </a:p>
          <a:p>
            <a:pPr algn="r"/>
            <a:r>
              <a:rPr lang="he-IL" sz="2400" b="1" dirty="0">
                <a:solidFill>
                  <a:srgbClr val="0070C0"/>
                </a:solidFill>
              </a:rPr>
              <a:t>טחינה, חומוס </a:t>
            </a:r>
          </a:p>
          <a:p>
            <a:pPr algn="r"/>
            <a:endParaRPr lang="he-IL" sz="2400" b="1" dirty="0">
              <a:solidFill>
                <a:srgbClr val="0070C0"/>
              </a:solidFill>
            </a:endParaRPr>
          </a:p>
          <a:p>
            <a:pPr algn="r"/>
            <a:r>
              <a:rPr lang="he-IL" sz="2400" b="1" dirty="0">
                <a:solidFill>
                  <a:srgbClr val="0070C0"/>
                </a:solidFill>
              </a:rPr>
              <a:t>דגי מוסר בגריל פרגיות </a:t>
            </a:r>
          </a:p>
          <a:p>
            <a:pPr algn="r"/>
            <a:r>
              <a:rPr lang="he-IL" sz="2400" b="1" dirty="0">
                <a:solidFill>
                  <a:srgbClr val="0070C0"/>
                </a:solidFill>
              </a:rPr>
              <a:t>כנפיים </a:t>
            </a:r>
            <a:endParaRPr lang="en-US" sz="2400" b="1" dirty="0">
              <a:solidFill>
                <a:srgbClr val="0070C0"/>
              </a:solidFill>
            </a:endParaRPr>
          </a:p>
          <a:p>
            <a:pPr algn="r"/>
            <a:r>
              <a:rPr lang="he-IL" sz="2400" b="1" dirty="0">
                <a:solidFill>
                  <a:srgbClr val="0070C0"/>
                </a:solidFill>
              </a:rPr>
              <a:t>נקניקיות </a:t>
            </a:r>
          </a:p>
          <a:p>
            <a:pPr algn="r"/>
            <a:r>
              <a:rPr lang="he-IL" sz="2400" b="1" dirty="0">
                <a:solidFill>
                  <a:srgbClr val="0070C0"/>
                </a:solidFill>
              </a:rPr>
              <a:t>סטייק </a:t>
            </a:r>
            <a:r>
              <a:rPr lang="he-IL" sz="2400" b="1" dirty="0" err="1">
                <a:solidFill>
                  <a:srgbClr val="0070C0"/>
                </a:solidFill>
              </a:rPr>
              <a:t>אנטריקוט</a:t>
            </a:r>
            <a:r>
              <a:rPr lang="he-IL" sz="2400" b="1" dirty="0">
                <a:solidFill>
                  <a:srgbClr val="0070C0"/>
                </a:solidFill>
              </a:rPr>
              <a:t> </a:t>
            </a:r>
          </a:p>
          <a:p>
            <a:pPr algn="r"/>
            <a:r>
              <a:rPr lang="he-IL" sz="2400" b="1" dirty="0">
                <a:solidFill>
                  <a:srgbClr val="0070C0"/>
                </a:solidFill>
              </a:rPr>
              <a:t>תפוחי אדמה </a:t>
            </a:r>
          </a:p>
          <a:p>
            <a:pPr algn="r"/>
            <a:r>
              <a:rPr lang="he-IL" sz="2400" b="1" dirty="0">
                <a:solidFill>
                  <a:srgbClr val="0070C0"/>
                </a:solidFill>
              </a:rPr>
              <a:t>חצילים, קישואים </a:t>
            </a:r>
          </a:p>
          <a:p>
            <a:pPr algn="r"/>
            <a:r>
              <a:rPr lang="he-IL" sz="2400" b="1" dirty="0">
                <a:solidFill>
                  <a:srgbClr val="0070C0"/>
                </a:solidFill>
              </a:rPr>
              <a:t>ופלפלים בגריל</a:t>
            </a:r>
          </a:p>
          <a:p>
            <a:pPr algn="r"/>
            <a:endParaRPr lang="he-IL" sz="2400" b="1" dirty="0">
              <a:solidFill>
                <a:srgbClr val="0070C0"/>
              </a:solidFill>
            </a:endParaRPr>
          </a:p>
          <a:p>
            <a:pPr algn="r"/>
            <a:r>
              <a:rPr lang="he-IL" sz="2400" b="1" dirty="0">
                <a:solidFill>
                  <a:srgbClr val="0070C0"/>
                </a:solidFill>
              </a:rPr>
              <a:t>טירמיסו </a:t>
            </a:r>
          </a:p>
          <a:p>
            <a:pPr algn="r"/>
            <a:r>
              <a:rPr lang="he-IL" sz="2400" b="1" dirty="0">
                <a:solidFill>
                  <a:srgbClr val="0070C0"/>
                </a:solidFill>
              </a:rPr>
              <a:t>ופלים בלגיים ברטבים </a:t>
            </a:r>
          </a:p>
          <a:p>
            <a:pPr algn="r"/>
            <a:endParaRPr lang="he-IL" sz="2400" b="1" dirty="0">
              <a:solidFill>
                <a:srgbClr val="0070C0"/>
              </a:solidFill>
            </a:endParaRPr>
          </a:p>
          <a:p>
            <a:pPr algn="r"/>
            <a:endParaRPr lang="he-IL" sz="2400" b="1" dirty="0">
              <a:solidFill>
                <a:srgbClr val="0070C0"/>
              </a:solidFill>
            </a:endParaRPr>
          </a:p>
          <a:p>
            <a:pPr algn="r"/>
            <a:endParaRPr lang="he-IL" sz="2400" b="1" dirty="0">
              <a:solidFill>
                <a:srgbClr val="0070C0"/>
              </a:solidFill>
            </a:endParaRPr>
          </a:p>
        </p:txBody>
      </p:sp>
      <p:sp>
        <p:nvSpPr>
          <p:cNvPr id="85" name="כוכב: 5 פינות 84">
            <a:extLst>
              <a:ext uri="{FF2B5EF4-FFF2-40B4-BE49-F238E27FC236}">
                <a16:creationId xmlns:a16="http://schemas.microsoft.com/office/drawing/2014/main" id="{D064C160-CB1E-43FE-87D2-A3CE020EEFF3}"/>
              </a:ext>
            </a:extLst>
          </p:cNvPr>
          <p:cNvSpPr/>
          <p:nvPr/>
        </p:nvSpPr>
        <p:spPr>
          <a:xfrm>
            <a:off x="3364475" y="1702862"/>
            <a:ext cx="313122" cy="208746"/>
          </a:xfrm>
          <a:prstGeom prst="star5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86" name="כוכב: 5 פינות 85">
            <a:extLst>
              <a:ext uri="{FF2B5EF4-FFF2-40B4-BE49-F238E27FC236}">
                <a16:creationId xmlns:a16="http://schemas.microsoft.com/office/drawing/2014/main" id="{5E744CF9-7D9E-4936-A5D3-9B6ACC1AD55E}"/>
              </a:ext>
            </a:extLst>
          </p:cNvPr>
          <p:cNvSpPr/>
          <p:nvPr/>
        </p:nvSpPr>
        <p:spPr>
          <a:xfrm>
            <a:off x="3350011" y="1364924"/>
            <a:ext cx="313122" cy="208746"/>
          </a:xfrm>
          <a:prstGeom prst="star5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87" name="כוכב: 5 פינות 86">
            <a:extLst>
              <a:ext uri="{FF2B5EF4-FFF2-40B4-BE49-F238E27FC236}">
                <a16:creationId xmlns:a16="http://schemas.microsoft.com/office/drawing/2014/main" id="{45CB48D3-EAE2-457D-9F37-DF567F83008A}"/>
              </a:ext>
            </a:extLst>
          </p:cNvPr>
          <p:cNvSpPr/>
          <p:nvPr/>
        </p:nvSpPr>
        <p:spPr>
          <a:xfrm>
            <a:off x="3364475" y="1015419"/>
            <a:ext cx="313122" cy="208746"/>
          </a:xfrm>
          <a:prstGeom prst="star5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88" name="כוכב: 5 פינות 87">
            <a:extLst>
              <a:ext uri="{FF2B5EF4-FFF2-40B4-BE49-F238E27FC236}">
                <a16:creationId xmlns:a16="http://schemas.microsoft.com/office/drawing/2014/main" id="{2722445C-6D0A-4A7B-9DFC-70332618A21A}"/>
              </a:ext>
            </a:extLst>
          </p:cNvPr>
          <p:cNvSpPr/>
          <p:nvPr/>
        </p:nvSpPr>
        <p:spPr>
          <a:xfrm>
            <a:off x="3295653" y="3987802"/>
            <a:ext cx="313122" cy="208746"/>
          </a:xfrm>
          <a:prstGeom prst="star5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89" name="כוכב: 5 פינות 88">
            <a:extLst>
              <a:ext uri="{FF2B5EF4-FFF2-40B4-BE49-F238E27FC236}">
                <a16:creationId xmlns:a16="http://schemas.microsoft.com/office/drawing/2014/main" id="{C4606040-C1E2-4D50-B326-9625235AD131}"/>
              </a:ext>
            </a:extLst>
          </p:cNvPr>
          <p:cNvSpPr/>
          <p:nvPr/>
        </p:nvSpPr>
        <p:spPr>
          <a:xfrm>
            <a:off x="3290329" y="2809475"/>
            <a:ext cx="313122" cy="208746"/>
          </a:xfrm>
          <a:prstGeom prst="star5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90" name="כוכב: 5 פינות 89">
            <a:extLst>
              <a:ext uri="{FF2B5EF4-FFF2-40B4-BE49-F238E27FC236}">
                <a16:creationId xmlns:a16="http://schemas.microsoft.com/office/drawing/2014/main" id="{BAF48D9A-EA71-4DC5-8992-2F91C9CCA3C6}"/>
              </a:ext>
            </a:extLst>
          </p:cNvPr>
          <p:cNvSpPr/>
          <p:nvPr/>
        </p:nvSpPr>
        <p:spPr>
          <a:xfrm>
            <a:off x="3290329" y="3183799"/>
            <a:ext cx="313122" cy="208746"/>
          </a:xfrm>
          <a:prstGeom prst="star5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91" name="כוכב: 5 פינות 90">
            <a:extLst>
              <a:ext uri="{FF2B5EF4-FFF2-40B4-BE49-F238E27FC236}">
                <a16:creationId xmlns:a16="http://schemas.microsoft.com/office/drawing/2014/main" id="{90F76390-AE0E-42CA-800A-9EA0E70AEF43}"/>
              </a:ext>
            </a:extLst>
          </p:cNvPr>
          <p:cNvSpPr/>
          <p:nvPr/>
        </p:nvSpPr>
        <p:spPr>
          <a:xfrm>
            <a:off x="3290329" y="3536658"/>
            <a:ext cx="313122" cy="208746"/>
          </a:xfrm>
          <a:prstGeom prst="star5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93" name="כוכב: 5 פינות 92">
            <a:extLst>
              <a:ext uri="{FF2B5EF4-FFF2-40B4-BE49-F238E27FC236}">
                <a16:creationId xmlns:a16="http://schemas.microsoft.com/office/drawing/2014/main" id="{23EC496B-E85F-4DC6-884A-FF17E7C68B1D}"/>
              </a:ext>
            </a:extLst>
          </p:cNvPr>
          <p:cNvSpPr/>
          <p:nvPr/>
        </p:nvSpPr>
        <p:spPr>
          <a:xfrm>
            <a:off x="3327137" y="4355846"/>
            <a:ext cx="313122" cy="208746"/>
          </a:xfrm>
          <a:prstGeom prst="star5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94" name="תיבת טקסט 93">
            <a:extLst>
              <a:ext uri="{FF2B5EF4-FFF2-40B4-BE49-F238E27FC236}">
                <a16:creationId xmlns:a16="http://schemas.microsoft.com/office/drawing/2014/main" id="{35AA90BE-485B-4C75-9650-9535ACC7ACBB}"/>
              </a:ext>
            </a:extLst>
          </p:cNvPr>
          <p:cNvSpPr txBox="1"/>
          <p:nvPr/>
        </p:nvSpPr>
        <p:spPr>
          <a:xfrm>
            <a:off x="4956894" y="5608733"/>
            <a:ext cx="3339376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/>
            <a:r>
              <a:rPr lang="he-IL" sz="2400" b="1" dirty="0">
                <a:solidFill>
                  <a:srgbClr val="0070C0"/>
                </a:solidFill>
              </a:rPr>
              <a:t>יין: דיאבלו </a:t>
            </a:r>
            <a:r>
              <a:rPr lang="he-IL" sz="2400" b="1" dirty="0" err="1">
                <a:solidFill>
                  <a:srgbClr val="0070C0"/>
                </a:solidFill>
              </a:rPr>
              <a:t>דארק</a:t>
            </a:r>
            <a:r>
              <a:rPr lang="he-IL" sz="2400" b="1" dirty="0">
                <a:solidFill>
                  <a:srgbClr val="0070C0"/>
                </a:solidFill>
              </a:rPr>
              <a:t> רד 666 </a:t>
            </a:r>
          </a:p>
        </p:txBody>
      </p:sp>
      <p:sp>
        <p:nvSpPr>
          <p:cNvPr id="95" name="כוכב: 5 פינות 94">
            <a:extLst>
              <a:ext uri="{FF2B5EF4-FFF2-40B4-BE49-F238E27FC236}">
                <a16:creationId xmlns:a16="http://schemas.microsoft.com/office/drawing/2014/main" id="{130F371F-B306-4652-80A4-E5120D2B3E89}"/>
              </a:ext>
            </a:extLst>
          </p:cNvPr>
          <p:cNvSpPr/>
          <p:nvPr/>
        </p:nvSpPr>
        <p:spPr>
          <a:xfrm>
            <a:off x="3361407" y="4772884"/>
            <a:ext cx="313122" cy="208746"/>
          </a:xfrm>
          <a:prstGeom prst="star5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96" name="כוכב: 5 פינות 95">
            <a:extLst>
              <a:ext uri="{FF2B5EF4-FFF2-40B4-BE49-F238E27FC236}">
                <a16:creationId xmlns:a16="http://schemas.microsoft.com/office/drawing/2014/main" id="{0BCB324F-3C6C-4D72-B283-10F7AA13CC8C}"/>
              </a:ext>
            </a:extLst>
          </p:cNvPr>
          <p:cNvSpPr/>
          <p:nvPr/>
        </p:nvSpPr>
        <p:spPr>
          <a:xfrm>
            <a:off x="3361407" y="5775124"/>
            <a:ext cx="313122" cy="208746"/>
          </a:xfrm>
          <a:prstGeom prst="star5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97" name="כוכב: 5 פינות 96">
            <a:extLst>
              <a:ext uri="{FF2B5EF4-FFF2-40B4-BE49-F238E27FC236}">
                <a16:creationId xmlns:a16="http://schemas.microsoft.com/office/drawing/2014/main" id="{0FCF6FEF-AB15-4D53-A9FF-DC372721FF7B}"/>
              </a:ext>
            </a:extLst>
          </p:cNvPr>
          <p:cNvSpPr/>
          <p:nvPr/>
        </p:nvSpPr>
        <p:spPr>
          <a:xfrm>
            <a:off x="3372590" y="6149448"/>
            <a:ext cx="313122" cy="208746"/>
          </a:xfrm>
          <a:prstGeom prst="star5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43047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קבוצה 3">
            <a:extLst>
              <a:ext uri="{FF2B5EF4-FFF2-40B4-BE49-F238E27FC236}">
                <a16:creationId xmlns:a16="http://schemas.microsoft.com/office/drawing/2014/main" id="{26F66D1B-7656-4C63-8CAB-B7C2377CD8D4}"/>
              </a:ext>
            </a:extLst>
          </p:cNvPr>
          <p:cNvGrpSpPr/>
          <p:nvPr/>
        </p:nvGrpSpPr>
        <p:grpSpPr>
          <a:xfrm>
            <a:off x="171869" y="152400"/>
            <a:ext cx="2757227" cy="3051406"/>
            <a:chOff x="171869" y="152400"/>
            <a:chExt cx="2757227" cy="3051406"/>
          </a:xfrm>
        </p:grpSpPr>
        <p:sp>
          <p:nvSpPr>
            <p:cNvPr id="5" name="Rectangle 4"/>
            <p:cNvSpPr/>
            <p:nvPr/>
          </p:nvSpPr>
          <p:spPr>
            <a:xfrm>
              <a:off x="171869" y="152400"/>
              <a:ext cx="2757227" cy="3051406"/>
            </a:xfrm>
            <a:prstGeom prst="rect">
              <a:avLst/>
            </a:prstGeom>
            <a:noFill/>
            <a:ln w="127000" cmpd="tri">
              <a:gradFill>
                <a:gsLst>
                  <a:gs pos="0">
                    <a:srgbClr val="CCCCFF"/>
                  </a:gs>
                  <a:gs pos="17999">
                    <a:srgbClr val="99CCFF"/>
                  </a:gs>
                  <a:gs pos="36000">
                    <a:srgbClr val="9966FF"/>
                  </a:gs>
                  <a:gs pos="61000">
                    <a:srgbClr val="CC99FF"/>
                  </a:gs>
                  <a:gs pos="82001">
                    <a:srgbClr val="99CCFF"/>
                  </a:gs>
                  <a:gs pos="100000">
                    <a:srgbClr val="CCCCFF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B0F0"/>
                </a:solidFill>
              </a:endParaRPr>
            </a:p>
          </p:txBody>
        </p:sp>
        <p:sp>
          <p:nvSpPr>
            <p:cNvPr id="46" name="TextBox 43"/>
            <p:cNvSpPr txBox="1">
              <a:spLocks noChangeArrowheads="1"/>
            </p:cNvSpPr>
            <p:nvPr/>
          </p:nvSpPr>
          <p:spPr bwMode="auto">
            <a:xfrm rot="16200000">
              <a:off x="2619697" y="1984106"/>
              <a:ext cx="357188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+mn-lt"/>
                  <a:cs typeface="+mn-cs"/>
                </a:rPr>
                <a:t>©</a:t>
              </a:r>
              <a:endParaRPr lang="en-US" sz="1200" b="0" dirty="0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endParaRPr>
            </a:p>
          </p:txBody>
        </p:sp>
        <p:sp>
          <p:nvSpPr>
            <p:cNvPr id="2" name="תיבת טקסט 1">
              <a:extLst>
                <a:ext uri="{FF2B5EF4-FFF2-40B4-BE49-F238E27FC236}">
                  <a16:creationId xmlns:a16="http://schemas.microsoft.com/office/drawing/2014/main" id="{094E51F0-4187-4F5D-81AC-8AAFBBD755A0}"/>
                </a:ext>
              </a:extLst>
            </p:cNvPr>
            <p:cNvSpPr txBox="1"/>
            <p:nvPr/>
          </p:nvSpPr>
          <p:spPr>
            <a:xfrm>
              <a:off x="945540" y="695523"/>
              <a:ext cx="1721946" cy="2308324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/>
              <a:r>
                <a:rPr lang="he-IL" sz="3600" b="1" dirty="0">
                  <a:solidFill>
                    <a:srgbClr val="00B0F0"/>
                  </a:solidFill>
                </a:rPr>
                <a:t>73 </a:t>
              </a:r>
            </a:p>
            <a:p>
              <a:pPr algn="r"/>
              <a:r>
                <a:rPr lang="he-IL" sz="3600" b="1" dirty="0">
                  <a:solidFill>
                    <a:srgbClr val="0070C0"/>
                  </a:solidFill>
                </a:rPr>
                <a:t>לאליעזר</a:t>
              </a:r>
            </a:p>
            <a:p>
              <a:pPr algn="r"/>
              <a:r>
                <a:rPr lang="he-IL" sz="3600" b="1" dirty="0">
                  <a:solidFill>
                    <a:srgbClr val="00B0F0"/>
                  </a:solidFill>
                </a:rPr>
                <a:t>22 </a:t>
              </a:r>
            </a:p>
            <a:p>
              <a:pPr algn="r"/>
              <a:r>
                <a:rPr lang="he-IL" sz="3600" b="1" dirty="0">
                  <a:solidFill>
                    <a:srgbClr val="0070C0"/>
                  </a:solidFill>
                </a:rPr>
                <a:t>לערן</a:t>
              </a:r>
            </a:p>
          </p:txBody>
        </p:sp>
        <p:sp>
          <p:nvSpPr>
            <p:cNvPr id="3" name="כוכב: 5 פינות 2">
              <a:extLst>
                <a:ext uri="{FF2B5EF4-FFF2-40B4-BE49-F238E27FC236}">
                  <a16:creationId xmlns:a16="http://schemas.microsoft.com/office/drawing/2014/main" id="{A7A9388A-C6A3-46C2-A12A-C032FAC351DC}"/>
                </a:ext>
              </a:extLst>
            </p:cNvPr>
            <p:cNvSpPr/>
            <p:nvPr/>
          </p:nvSpPr>
          <p:spPr>
            <a:xfrm>
              <a:off x="381000" y="381000"/>
              <a:ext cx="914400" cy="9144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7" name="קבוצה 6">
            <a:extLst>
              <a:ext uri="{FF2B5EF4-FFF2-40B4-BE49-F238E27FC236}">
                <a16:creationId xmlns:a16="http://schemas.microsoft.com/office/drawing/2014/main" id="{D1A7E628-6570-4471-A43D-09821C561B62}"/>
              </a:ext>
            </a:extLst>
          </p:cNvPr>
          <p:cNvGrpSpPr/>
          <p:nvPr/>
        </p:nvGrpSpPr>
        <p:grpSpPr>
          <a:xfrm>
            <a:off x="3232026" y="152400"/>
            <a:ext cx="2757227" cy="3051406"/>
            <a:chOff x="171869" y="152400"/>
            <a:chExt cx="2757227" cy="3051406"/>
          </a:xfrm>
        </p:grpSpPr>
        <p:sp>
          <p:nvSpPr>
            <p:cNvPr id="8" name="Rectangle 4">
              <a:extLst>
                <a:ext uri="{FF2B5EF4-FFF2-40B4-BE49-F238E27FC236}">
                  <a16:creationId xmlns:a16="http://schemas.microsoft.com/office/drawing/2014/main" id="{47A53EFB-AA12-493D-B231-AE2C342CDCB2}"/>
                </a:ext>
              </a:extLst>
            </p:cNvPr>
            <p:cNvSpPr/>
            <p:nvPr/>
          </p:nvSpPr>
          <p:spPr>
            <a:xfrm>
              <a:off x="171869" y="152400"/>
              <a:ext cx="2757227" cy="3051406"/>
            </a:xfrm>
            <a:prstGeom prst="rect">
              <a:avLst/>
            </a:prstGeom>
            <a:noFill/>
            <a:ln w="127000" cmpd="tri">
              <a:gradFill>
                <a:gsLst>
                  <a:gs pos="0">
                    <a:srgbClr val="CCCCFF"/>
                  </a:gs>
                  <a:gs pos="17999">
                    <a:srgbClr val="99CCFF"/>
                  </a:gs>
                  <a:gs pos="36000">
                    <a:srgbClr val="9966FF"/>
                  </a:gs>
                  <a:gs pos="61000">
                    <a:srgbClr val="CC99FF"/>
                  </a:gs>
                  <a:gs pos="82001">
                    <a:srgbClr val="99CCFF"/>
                  </a:gs>
                  <a:gs pos="100000">
                    <a:srgbClr val="CCCCFF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B0F0"/>
                </a:solidFill>
              </a:endParaRPr>
            </a:p>
          </p:txBody>
        </p:sp>
        <p:sp>
          <p:nvSpPr>
            <p:cNvPr id="9" name="TextBox 43">
              <a:extLst>
                <a:ext uri="{FF2B5EF4-FFF2-40B4-BE49-F238E27FC236}">
                  <a16:creationId xmlns:a16="http://schemas.microsoft.com/office/drawing/2014/main" id="{946D694F-1025-4C4F-8644-CB9032747A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2619697" y="1984106"/>
              <a:ext cx="357188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+mn-lt"/>
                  <a:cs typeface="+mn-cs"/>
                </a:rPr>
                <a:t>©</a:t>
              </a:r>
              <a:endParaRPr lang="en-US" sz="1200" b="0" dirty="0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endParaRPr>
            </a:p>
          </p:txBody>
        </p:sp>
        <p:sp>
          <p:nvSpPr>
            <p:cNvPr id="10" name="תיבת טקסט 9">
              <a:extLst>
                <a:ext uri="{FF2B5EF4-FFF2-40B4-BE49-F238E27FC236}">
                  <a16:creationId xmlns:a16="http://schemas.microsoft.com/office/drawing/2014/main" id="{8061AA9D-06AD-47E5-BC23-88E8170654A2}"/>
                </a:ext>
              </a:extLst>
            </p:cNvPr>
            <p:cNvSpPr txBox="1"/>
            <p:nvPr/>
          </p:nvSpPr>
          <p:spPr>
            <a:xfrm>
              <a:off x="945540" y="695523"/>
              <a:ext cx="1721946" cy="2308324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/>
              <a:r>
                <a:rPr lang="he-IL" sz="3600" b="1" dirty="0">
                  <a:solidFill>
                    <a:srgbClr val="00B0F0"/>
                  </a:solidFill>
                </a:rPr>
                <a:t>73 </a:t>
              </a:r>
            </a:p>
            <a:p>
              <a:pPr algn="r"/>
              <a:r>
                <a:rPr lang="he-IL" sz="3600" b="1" dirty="0">
                  <a:solidFill>
                    <a:srgbClr val="0070C0"/>
                  </a:solidFill>
                </a:rPr>
                <a:t>לאליעזר</a:t>
              </a:r>
            </a:p>
            <a:p>
              <a:pPr algn="r"/>
              <a:r>
                <a:rPr lang="he-IL" sz="3600" b="1" dirty="0">
                  <a:solidFill>
                    <a:srgbClr val="00B0F0"/>
                  </a:solidFill>
                </a:rPr>
                <a:t>22 </a:t>
              </a:r>
            </a:p>
            <a:p>
              <a:pPr algn="r"/>
              <a:r>
                <a:rPr lang="he-IL" sz="3600" b="1" dirty="0">
                  <a:solidFill>
                    <a:srgbClr val="0070C0"/>
                  </a:solidFill>
                </a:rPr>
                <a:t>לערן</a:t>
              </a:r>
            </a:p>
          </p:txBody>
        </p:sp>
        <p:sp>
          <p:nvSpPr>
            <p:cNvPr id="11" name="כוכב: 5 פינות 10">
              <a:extLst>
                <a:ext uri="{FF2B5EF4-FFF2-40B4-BE49-F238E27FC236}">
                  <a16:creationId xmlns:a16="http://schemas.microsoft.com/office/drawing/2014/main" id="{787EA462-1067-46B0-B693-ABA13CCC8066}"/>
                </a:ext>
              </a:extLst>
            </p:cNvPr>
            <p:cNvSpPr/>
            <p:nvPr/>
          </p:nvSpPr>
          <p:spPr>
            <a:xfrm>
              <a:off x="381000" y="381000"/>
              <a:ext cx="914400" cy="9144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12" name="קבוצה 11">
            <a:extLst>
              <a:ext uri="{FF2B5EF4-FFF2-40B4-BE49-F238E27FC236}">
                <a16:creationId xmlns:a16="http://schemas.microsoft.com/office/drawing/2014/main" id="{C6F91CF3-EBEF-4EE3-BF4F-23318A1CC279}"/>
              </a:ext>
            </a:extLst>
          </p:cNvPr>
          <p:cNvGrpSpPr/>
          <p:nvPr/>
        </p:nvGrpSpPr>
        <p:grpSpPr>
          <a:xfrm>
            <a:off x="6238097" y="152400"/>
            <a:ext cx="2757227" cy="3051406"/>
            <a:chOff x="171869" y="152400"/>
            <a:chExt cx="2757227" cy="3051406"/>
          </a:xfrm>
        </p:grpSpPr>
        <p:sp>
          <p:nvSpPr>
            <p:cNvPr id="13" name="Rectangle 4">
              <a:extLst>
                <a:ext uri="{FF2B5EF4-FFF2-40B4-BE49-F238E27FC236}">
                  <a16:creationId xmlns:a16="http://schemas.microsoft.com/office/drawing/2014/main" id="{21AA3BE8-A33B-4DD1-BA16-D5FB4471DE85}"/>
                </a:ext>
              </a:extLst>
            </p:cNvPr>
            <p:cNvSpPr/>
            <p:nvPr/>
          </p:nvSpPr>
          <p:spPr>
            <a:xfrm>
              <a:off x="171869" y="152400"/>
              <a:ext cx="2757227" cy="3051406"/>
            </a:xfrm>
            <a:prstGeom prst="rect">
              <a:avLst/>
            </a:prstGeom>
            <a:noFill/>
            <a:ln w="127000" cmpd="tri">
              <a:gradFill>
                <a:gsLst>
                  <a:gs pos="0">
                    <a:srgbClr val="CCCCFF"/>
                  </a:gs>
                  <a:gs pos="17999">
                    <a:srgbClr val="99CCFF"/>
                  </a:gs>
                  <a:gs pos="36000">
                    <a:srgbClr val="9966FF"/>
                  </a:gs>
                  <a:gs pos="61000">
                    <a:srgbClr val="CC99FF"/>
                  </a:gs>
                  <a:gs pos="82001">
                    <a:srgbClr val="99CCFF"/>
                  </a:gs>
                  <a:gs pos="100000">
                    <a:srgbClr val="CCCCFF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B0F0"/>
                </a:solidFill>
              </a:endParaRPr>
            </a:p>
          </p:txBody>
        </p:sp>
        <p:sp>
          <p:nvSpPr>
            <p:cNvPr id="14" name="TextBox 43">
              <a:extLst>
                <a:ext uri="{FF2B5EF4-FFF2-40B4-BE49-F238E27FC236}">
                  <a16:creationId xmlns:a16="http://schemas.microsoft.com/office/drawing/2014/main" id="{8BCEFEFE-D03F-4EAB-ACB0-E9F188AB26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2619697" y="1984106"/>
              <a:ext cx="357188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+mn-lt"/>
                  <a:cs typeface="+mn-cs"/>
                </a:rPr>
                <a:t>©</a:t>
              </a:r>
              <a:endParaRPr lang="en-US" sz="1200" b="0" dirty="0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endParaRPr>
            </a:p>
          </p:txBody>
        </p:sp>
        <p:sp>
          <p:nvSpPr>
            <p:cNvPr id="15" name="תיבת טקסט 14">
              <a:extLst>
                <a:ext uri="{FF2B5EF4-FFF2-40B4-BE49-F238E27FC236}">
                  <a16:creationId xmlns:a16="http://schemas.microsoft.com/office/drawing/2014/main" id="{99BEB017-60BD-4C69-9922-B451FC5098FC}"/>
                </a:ext>
              </a:extLst>
            </p:cNvPr>
            <p:cNvSpPr txBox="1"/>
            <p:nvPr/>
          </p:nvSpPr>
          <p:spPr>
            <a:xfrm>
              <a:off x="945540" y="695523"/>
              <a:ext cx="1721946" cy="2308324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/>
              <a:r>
                <a:rPr lang="he-IL" sz="3600" b="1" dirty="0">
                  <a:solidFill>
                    <a:srgbClr val="00B0F0"/>
                  </a:solidFill>
                </a:rPr>
                <a:t>73 </a:t>
              </a:r>
            </a:p>
            <a:p>
              <a:pPr algn="r"/>
              <a:r>
                <a:rPr lang="he-IL" sz="3600" b="1" dirty="0">
                  <a:solidFill>
                    <a:srgbClr val="0070C0"/>
                  </a:solidFill>
                </a:rPr>
                <a:t>לאליעזר</a:t>
              </a:r>
            </a:p>
            <a:p>
              <a:pPr algn="r"/>
              <a:r>
                <a:rPr lang="he-IL" sz="3600" b="1" dirty="0">
                  <a:solidFill>
                    <a:srgbClr val="00B0F0"/>
                  </a:solidFill>
                </a:rPr>
                <a:t>22 </a:t>
              </a:r>
            </a:p>
            <a:p>
              <a:pPr algn="r"/>
              <a:r>
                <a:rPr lang="he-IL" sz="3600" b="1" dirty="0">
                  <a:solidFill>
                    <a:srgbClr val="0070C0"/>
                  </a:solidFill>
                </a:rPr>
                <a:t>לערן</a:t>
              </a:r>
            </a:p>
          </p:txBody>
        </p:sp>
        <p:sp>
          <p:nvSpPr>
            <p:cNvPr id="16" name="כוכב: 5 פינות 15">
              <a:extLst>
                <a:ext uri="{FF2B5EF4-FFF2-40B4-BE49-F238E27FC236}">
                  <a16:creationId xmlns:a16="http://schemas.microsoft.com/office/drawing/2014/main" id="{0227150D-F252-414C-862F-3DC019C4197D}"/>
                </a:ext>
              </a:extLst>
            </p:cNvPr>
            <p:cNvSpPr/>
            <p:nvPr/>
          </p:nvSpPr>
          <p:spPr>
            <a:xfrm>
              <a:off x="381000" y="381000"/>
              <a:ext cx="914400" cy="9144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17" name="קבוצה 16">
            <a:extLst>
              <a:ext uri="{FF2B5EF4-FFF2-40B4-BE49-F238E27FC236}">
                <a16:creationId xmlns:a16="http://schemas.microsoft.com/office/drawing/2014/main" id="{B4F970DD-5D68-44B1-B7AF-113BF7FDBBCA}"/>
              </a:ext>
            </a:extLst>
          </p:cNvPr>
          <p:cNvGrpSpPr/>
          <p:nvPr/>
        </p:nvGrpSpPr>
        <p:grpSpPr>
          <a:xfrm>
            <a:off x="6241410" y="3570742"/>
            <a:ext cx="2757227" cy="3051406"/>
            <a:chOff x="171869" y="152400"/>
            <a:chExt cx="2757227" cy="3051406"/>
          </a:xfrm>
        </p:grpSpPr>
        <p:sp>
          <p:nvSpPr>
            <p:cNvPr id="18" name="Rectangle 4">
              <a:extLst>
                <a:ext uri="{FF2B5EF4-FFF2-40B4-BE49-F238E27FC236}">
                  <a16:creationId xmlns:a16="http://schemas.microsoft.com/office/drawing/2014/main" id="{CB460EAC-4B35-4A73-8E84-4EE4D2EB8017}"/>
                </a:ext>
              </a:extLst>
            </p:cNvPr>
            <p:cNvSpPr/>
            <p:nvPr/>
          </p:nvSpPr>
          <p:spPr>
            <a:xfrm>
              <a:off x="171869" y="152400"/>
              <a:ext cx="2757227" cy="3051406"/>
            </a:xfrm>
            <a:prstGeom prst="rect">
              <a:avLst/>
            </a:prstGeom>
            <a:noFill/>
            <a:ln w="127000" cmpd="tri">
              <a:gradFill>
                <a:gsLst>
                  <a:gs pos="0">
                    <a:srgbClr val="CCCCFF"/>
                  </a:gs>
                  <a:gs pos="17999">
                    <a:srgbClr val="99CCFF"/>
                  </a:gs>
                  <a:gs pos="36000">
                    <a:srgbClr val="9966FF"/>
                  </a:gs>
                  <a:gs pos="61000">
                    <a:srgbClr val="CC99FF"/>
                  </a:gs>
                  <a:gs pos="82001">
                    <a:srgbClr val="99CCFF"/>
                  </a:gs>
                  <a:gs pos="100000">
                    <a:srgbClr val="CCCCFF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B0F0"/>
                </a:solidFill>
              </a:endParaRPr>
            </a:p>
          </p:txBody>
        </p:sp>
        <p:sp>
          <p:nvSpPr>
            <p:cNvPr id="19" name="TextBox 43">
              <a:extLst>
                <a:ext uri="{FF2B5EF4-FFF2-40B4-BE49-F238E27FC236}">
                  <a16:creationId xmlns:a16="http://schemas.microsoft.com/office/drawing/2014/main" id="{39063151-376D-4537-8F2D-7E7524AF74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2619697" y="1984106"/>
              <a:ext cx="357188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+mn-lt"/>
                  <a:cs typeface="+mn-cs"/>
                </a:rPr>
                <a:t>©</a:t>
              </a:r>
              <a:endParaRPr lang="en-US" sz="1200" b="0" dirty="0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endParaRPr>
            </a:p>
          </p:txBody>
        </p:sp>
        <p:sp>
          <p:nvSpPr>
            <p:cNvPr id="20" name="תיבת טקסט 19">
              <a:extLst>
                <a:ext uri="{FF2B5EF4-FFF2-40B4-BE49-F238E27FC236}">
                  <a16:creationId xmlns:a16="http://schemas.microsoft.com/office/drawing/2014/main" id="{45CD2D4A-FF8E-4E25-BB81-955B6977F1D5}"/>
                </a:ext>
              </a:extLst>
            </p:cNvPr>
            <p:cNvSpPr txBox="1"/>
            <p:nvPr/>
          </p:nvSpPr>
          <p:spPr>
            <a:xfrm>
              <a:off x="945540" y="695523"/>
              <a:ext cx="1721946" cy="2308324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/>
              <a:r>
                <a:rPr lang="he-IL" sz="3600" b="1" dirty="0">
                  <a:solidFill>
                    <a:srgbClr val="00B0F0"/>
                  </a:solidFill>
                </a:rPr>
                <a:t>73 </a:t>
              </a:r>
            </a:p>
            <a:p>
              <a:pPr algn="r"/>
              <a:r>
                <a:rPr lang="he-IL" sz="3600" b="1" dirty="0">
                  <a:solidFill>
                    <a:srgbClr val="0070C0"/>
                  </a:solidFill>
                </a:rPr>
                <a:t>לאליעזר</a:t>
              </a:r>
            </a:p>
            <a:p>
              <a:pPr algn="r"/>
              <a:r>
                <a:rPr lang="he-IL" sz="3600" b="1" dirty="0">
                  <a:solidFill>
                    <a:srgbClr val="00B0F0"/>
                  </a:solidFill>
                </a:rPr>
                <a:t>22 </a:t>
              </a:r>
            </a:p>
            <a:p>
              <a:pPr algn="r"/>
              <a:r>
                <a:rPr lang="he-IL" sz="3600" b="1" dirty="0">
                  <a:solidFill>
                    <a:srgbClr val="0070C0"/>
                  </a:solidFill>
                </a:rPr>
                <a:t>לערן</a:t>
              </a:r>
            </a:p>
          </p:txBody>
        </p:sp>
        <p:sp>
          <p:nvSpPr>
            <p:cNvPr id="21" name="כוכב: 5 פינות 20">
              <a:extLst>
                <a:ext uri="{FF2B5EF4-FFF2-40B4-BE49-F238E27FC236}">
                  <a16:creationId xmlns:a16="http://schemas.microsoft.com/office/drawing/2014/main" id="{43E36A0F-9FDA-4BB8-B127-9D3E645D9780}"/>
                </a:ext>
              </a:extLst>
            </p:cNvPr>
            <p:cNvSpPr/>
            <p:nvPr/>
          </p:nvSpPr>
          <p:spPr>
            <a:xfrm>
              <a:off x="381000" y="381000"/>
              <a:ext cx="914400" cy="9144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22" name="קבוצה 21">
            <a:extLst>
              <a:ext uri="{FF2B5EF4-FFF2-40B4-BE49-F238E27FC236}">
                <a16:creationId xmlns:a16="http://schemas.microsoft.com/office/drawing/2014/main" id="{BD161452-45B5-4FB0-B72A-F640309D1A64}"/>
              </a:ext>
            </a:extLst>
          </p:cNvPr>
          <p:cNvGrpSpPr/>
          <p:nvPr/>
        </p:nvGrpSpPr>
        <p:grpSpPr>
          <a:xfrm>
            <a:off x="3193386" y="3570742"/>
            <a:ext cx="2757227" cy="3051406"/>
            <a:chOff x="171869" y="152400"/>
            <a:chExt cx="2757227" cy="3051406"/>
          </a:xfrm>
        </p:grpSpPr>
        <p:sp>
          <p:nvSpPr>
            <p:cNvPr id="23" name="Rectangle 4">
              <a:extLst>
                <a:ext uri="{FF2B5EF4-FFF2-40B4-BE49-F238E27FC236}">
                  <a16:creationId xmlns:a16="http://schemas.microsoft.com/office/drawing/2014/main" id="{6D23665D-1377-45B4-8494-C3E95FD97B4F}"/>
                </a:ext>
              </a:extLst>
            </p:cNvPr>
            <p:cNvSpPr/>
            <p:nvPr/>
          </p:nvSpPr>
          <p:spPr>
            <a:xfrm>
              <a:off x="171869" y="152400"/>
              <a:ext cx="2757227" cy="3051406"/>
            </a:xfrm>
            <a:prstGeom prst="rect">
              <a:avLst/>
            </a:prstGeom>
            <a:noFill/>
            <a:ln w="127000" cmpd="tri">
              <a:gradFill>
                <a:gsLst>
                  <a:gs pos="0">
                    <a:srgbClr val="CCCCFF"/>
                  </a:gs>
                  <a:gs pos="17999">
                    <a:srgbClr val="99CCFF"/>
                  </a:gs>
                  <a:gs pos="36000">
                    <a:srgbClr val="9966FF"/>
                  </a:gs>
                  <a:gs pos="61000">
                    <a:srgbClr val="CC99FF"/>
                  </a:gs>
                  <a:gs pos="82001">
                    <a:srgbClr val="99CCFF"/>
                  </a:gs>
                  <a:gs pos="100000">
                    <a:srgbClr val="CCCCFF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B0F0"/>
                </a:solidFill>
              </a:endParaRPr>
            </a:p>
          </p:txBody>
        </p:sp>
        <p:sp>
          <p:nvSpPr>
            <p:cNvPr id="24" name="TextBox 43">
              <a:extLst>
                <a:ext uri="{FF2B5EF4-FFF2-40B4-BE49-F238E27FC236}">
                  <a16:creationId xmlns:a16="http://schemas.microsoft.com/office/drawing/2014/main" id="{34D07E91-DD65-4FC8-9416-4A45E537F5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2619697" y="1984106"/>
              <a:ext cx="357188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+mn-lt"/>
                  <a:cs typeface="+mn-cs"/>
                </a:rPr>
                <a:t>©</a:t>
              </a:r>
              <a:endParaRPr lang="en-US" sz="1200" b="0" dirty="0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endParaRPr>
            </a:p>
          </p:txBody>
        </p:sp>
        <p:sp>
          <p:nvSpPr>
            <p:cNvPr id="25" name="תיבת טקסט 24">
              <a:extLst>
                <a:ext uri="{FF2B5EF4-FFF2-40B4-BE49-F238E27FC236}">
                  <a16:creationId xmlns:a16="http://schemas.microsoft.com/office/drawing/2014/main" id="{9DF78FB6-BAEE-4226-995E-BF68717D930B}"/>
                </a:ext>
              </a:extLst>
            </p:cNvPr>
            <p:cNvSpPr txBox="1"/>
            <p:nvPr/>
          </p:nvSpPr>
          <p:spPr>
            <a:xfrm>
              <a:off x="945540" y="695523"/>
              <a:ext cx="1721946" cy="2308324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/>
              <a:r>
                <a:rPr lang="he-IL" sz="3600" b="1" dirty="0">
                  <a:solidFill>
                    <a:srgbClr val="00B0F0"/>
                  </a:solidFill>
                </a:rPr>
                <a:t>73 </a:t>
              </a:r>
            </a:p>
            <a:p>
              <a:pPr algn="r"/>
              <a:r>
                <a:rPr lang="he-IL" sz="3600" b="1" dirty="0">
                  <a:solidFill>
                    <a:srgbClr val="0070C0"/>
                  </a:solidFill>
                </a:rPr>
                <a:t>לאליעזר</a:t>
              </a:r>
            </a:p>
            <a:p>
              <a:pPr algn="r"/>
              <a:r>
                <a:rPr lang="he-IL" sz="3600" b="1" dirty="0">
                  <a:solidFill>
                    <a:srgbClr val="00B0F0"/>
                  </a:solidFill>
                </a:rPr>
                <a:t>22 </a:t>
              </a:r>
            </a:p>
            <a:p>
              <a:pPr algn="r"/>
              <a:r>
                <a:rPr lang="he-IL" sz="3600" b="1" dirty="0">
                  <a:solidFill>
                    <a:srgbClr val="0070C0"/>
                  </a:solidFill>
                </a:rPr>
                <a:t>לערן</a:t>
              </a:r>
            </a:p>
          </p:txBody>
        </p:sp>
        <p:sp>
          <p:nvSpPr>
            <p:cNvPr id="26" name="כוכב: 5 פינות 25">
              <a:extLst>
                <a:ext uri="{FF2B5EF4-FFF2-40B4-BE49-F238E27FC236}">
                  <a16:creationId xmlns:a16="http://schemas.microsoft.com/office/drawing/2014/main" id="{ED2EA4EC-CE39-45D2-B9CE-513F877AB484}"/>
                </a:ext>
              </a:extLst>
            </p:cNvPr>
            <p:cNvSpPr/>
            <p:nvPr/>
          </p:nvSpPr>
          <p:spPr>
            <a:xfrm>
              <a:off x="381000" y="381000"/>
              <a:ext cx="914400" cy="9144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27" name="קבוצה 26">
            <a:extLst>
              <a:ext uri="{FF2B5EF4-FFF2-40B4-BE49-F238E27FC236}">
                <a16:creationId xmlns:a16="http://schemas.microsoft.com/office/drawing/2014/main" id="{799EE426-64BD-4B13-BDFB-0B3CDCB907EB}"/>
              </a:ext>
            </a:extLst>
          </p:cNvPr>
          <p:cNvGrpSpPr/>
          <p:nvPr/>
        </p:nvGrpSpPr>
        <p:grpSpPr>
          <a:xfrm>
            <a:off x="195060" y="3551459"/>
            <a:ext cx="2757227" cy="3051406"/>
            <a:chOff x="171869" y="152400"/>
            <a:chExt cx="2757227" cy="3051406"/>
          </a:xfrm>
        </p:grpSpPr>
        <p:sp>
          <p:nvSpPr>
            <p:cNvPr id="28" name="Rectangle 4">
              <a:extLst>
                <a:ext uri="{FF2B5EF4-FFF2-40B4-BE49-F238E27FC236}">
                  <a16:creationId xmlns:a16="http://schemas.microsoft.com/office/drawing/2014/main" id="{12163D46-681C-4CE6-BF91-913D7266AE4C}"/>
                </a:ext>
              </a:extLst>
            </p:cNvPr>
            <p:cNvSpPr/>
            <p:nvPr/>
          </p:nvSpPr>
          <p:spPr>
            <a:xfrm>
              <a:off x="171869" y="152400"/>
              <a:ext cx="2757227" cy="3051406"/>
            </a:xfrm>
            <a:prstGeom prst="rect">
              <a:avLst/>
            </a:prstGeom>
            <a:noFill/>
            <a:ln w="127000" cmpd="tri">
              <a:gradFill>
                <a:gsLst>
                  <a:gs pos="0">
                    <a:srgbClr val="CCCCFF"/>
                  </a:gs>
                  <a:gs pos="17999">
                    <a:srgbClr val="99CCFF"/>
                  </a:gs>
                  <a:gs pos="36000">
                    <a:srgbClr val="9966FF"/>
                  </a:gs>
                  <a:gs pos="61000">
                    <a:srgbClr val="CC99FF"/>
                  </a:gs>
                  <a:gs pos="82001">
                    <a:srgbClr val="99CCFF"/>
                  </a:gs>
                  <a:gs pos="100000">
                    <a:srgbClr val="CCCCFF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B0F0"/>
                </a:solidFill>
              </a:endParaRPr>
            </a:p>
          </p:txBody>
        </p:sp>
        <p:sp>
          <p:nvSpPr>
            <p:cNvPr id="29" name="TextBox 43">
              <a:extLst>
                <a:ext uri="{FF2B5EF4-FFF2-40B4-BE49-F238E27FC236}">
                  <a16:creationId xmlns:a16="http://schemas.microsoft.com/office/drawing/2014/main" id="{B95918A1-ABFE-4060-A0A0-13AD2A5319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2619697" y="1984106"/>
              <a:ext cx="357188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+mn-lt"/>
                  <a:cs typeface="+mn-cs"/>
                </a:rPr>
                <a:t>©</a:t>
              </a:r>
              <a:endParaRPr lang="en-US" sz="1200" b="0" dirty="0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endParaRPr>
            </a:p>
          </p:txBody>
        </p:sp>
        <p:sp>
          <p:nvSpPr>
            <p:cNvPr id="30" name="תיבת טקסט 29">
              <a:extLst>
                <a:ext uri="{FF2B5EF4-FFF2-40B4-BE49-F238E27FC236}">
                  <a16:creationId xmlns:a16="http://schemas.microsoft.com/office/drawing/2014/main" id="{81F8FFB2-181C-427D-BA65-A0F4D77851CE}"/>
                </a:ext>
              </a:extLst>
            </p:cNvPr>
            <p:cNvSpPr txBox="1"/>
            <p:nvPr/>
          </p:nvSpPr>
          <p:spPr>
            <a:xfrm>
              <a:off x="945540" y="695523"/>
              <a:ext cx="1721946" cy="2308324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/>
              <a:r>
                <a:rPr lang="he-IL" sz="3600" b="1" dirty="0">
                  <a:solidFill>
                    <a:srgbClr val="00B0F0"/>
                  </a:solidFill>
                </a:rPr>
                <a:t>73 </a:t>
              </a:r>
            </a:p>
            <a:p>
              <a:pPr algn="r"/>
              <a:r>
                <a:rPr lang="he-IL" sz="3600" b="1" dirty="0">
                  <a:solidFill>
                    <a:srgbClr val="0070C0"/>
                  </a:solidFill>
                </a:rPr>
                <a:t>לאליעזר</a:t>
              </a:r>
            </a:p>
            <a:p>
              <a:pPr algn="r"/>
              <a:r>
                <a:rPr lang="he-IL" sz="3600" b="1" dirty="0">
                  <a:solidFill>
                    <a:srgbClr val="00B0F0"/>
                  </a:solidFill>
                </a:rPr>
                <a:t>22 </a:t>
              </a:r>
            </a:p>
            <a:p>
              <a:pPr algn="r"/>
              <a:r>
                <a:rPr lang="he-IL" sz="3600" b="1" dirty="0">
                  <a:solidFill>
                    <a:srgbClr val="0070C0"/>
                  </a:solidFill>
                </a:rPr>
                <a:t>לערן</a:t>
              </a:r>
            </a:p>
          </p:txBody>
        </p:sp>
        <p:sp>
          <p:nvSpPr>
            <p:cNvPr id="31" name="כוכב: 5 פינות 30">
              <a:extLst>
                <a:ext uri="{FF2B5EF4-FFF2-40B4-BE49-F238E27FC236}">
                  <a16:creationId xmlns:a16="http://schemas.microsoft.com/office/drawing/2014/main" id="{37E4CD3E-BA1B-4CFD-9D05-CCA0F4FAD72C}"/>
                </a:ext>
              </a:extLst>
            </p:cNvPr>
            <p:cNvSpPr/>
            <p:nvPr/>
          </p:nvSpPr>
          <p:spPr>
            <a:xfrm>
              <a:off x="381000" y="381000"/>
              <a:ext cx="914400" cy="9144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3048160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72</Words>
  <Application>Microsoft Office PowerPoint</Application>
  <PresentationFormat>‫הצגה על המסך (4:3)</PresentationFormat>
  <Paragraphs>52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מצגת של PowerPoint‏</vt:lpstr>
      <vt:lpstr>מצגת של PowerPoint‏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faffi_r</dc:creator>
  <cp:lastModifiedBy>יעל גרינשפון</cp:lastModifiedBy>
  <cp:revision>57</cp:revision>
  <dcterms:created xsi:type="dcterms:W3CDTF">2013-05-05T04:49:42Z</dcterms:created>
  <dcterms:modified xsi:type="dcterms:W3CDTF">2024-01-10T17:11:31Z</dcterms:modified>
</cp:coreProperties>
</file>