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CC99FF"/>
    <a:srgbClr val="9933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5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0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45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2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15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52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54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90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20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2214-8638-4025-90F3-62C4751A8B1D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229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42214-8638-4025-90F3-62C4751A8B1D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0F64E-CDBF-421F-9AB5-EB1676F3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27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7407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1949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5249160" y="3674387"/>
              <a:ext cx="3270447" cy="76944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אמיליה נולדה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1949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4902911" y="3335833"/>
              <a:ext cx="3962943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ישראל התקבלה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לאו"ם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195379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2005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5702021" y="3335833"/>
              <a:ext cx="2364750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יוליה וטל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מתחתנים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2005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4801167" y="3335833"/>
              <a:ext cx="4166525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מכבי תל אביב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זוכה שוב ביורוליג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2241358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1973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5247538" y="3335833"/>
              <a:ext cx="3273717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אמיליה עלתה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לישראל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1973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5527298" y="3335833"/>
              <a:ext cx="2714269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מלחמת יום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הכיפורים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2281707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2002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5512868" y="3335833"/>
              <a:ext cx="2743059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יוליה עלתה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לישראל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2002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4964647" y="3335833"/>
              <a:ext cx="3839576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ערוץ 10 מתחיל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לשדר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3736391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1970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4846792" y="3335833"/>
              <a:ext cx="4075218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אמיליה ילדה את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שלומי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1970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5015981" y="3335833"/>
              <a:ext cx="3736920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נבחרת ישראל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עלתה למונדיאל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3582683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2008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5112092" y="3335833"/>
              <a:ext cx="3544624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יוליה ילדה את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יובל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2008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4733056" y="3397388"/>
              <a:ext cx="4302780" cy="1323439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000" b="1" dirty="0">
                  <a:solidFill>
                    <a:srgbClr val="0070C0"/>
                  </a:solidFill>
                </a:rPr>
                <a:t>נחנך גשר המיתרים </a:t>
              </a:r>
            </a:p>
            <a:p>
              <a:pPr algn="r" rtl="1"/>
              <a:r>
                <a:rPr lang="he-IL" sz="4000" b="1" dirty="0">
                  <a:solidFill>
                    <a:srgbClr val="0070C0"/>
                  </a:solidFill>
                </a:rPr>
                <a:t>בירושלים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4253945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1977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5279642" y="3335833"/>
              <a:ext cx="3209532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אמיליה ילדה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את טל 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1977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5211561" y="3397388"/>
              <a:ext cx="3345788" cy="1323439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000" b="1" dirty="0">
                  <a:solidFill>
                    <a:srgbClr val="0070C0"/>
                  </a:solidFill>
                </a:rPr>
                <a:t>מכבי תל אביב </a:t>
              </a:r>
            </a:p>
            <a:p>
              <a:pPr algn="r" rtl="1"/>
              <a:r>
                <a:rPr lang="he-IL" sz="4000" b="1" dirty="0">
                  <a:solidFill>
                    <a:srgbClr val="0070C0"/>
                  </a:solidFill>
                </a:rPr>
                <a:t>זכתה ביורוליג  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1527530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2009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5112132" y="3335833"/>
              <a:ext cx="3544560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יוליה ילדה את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טליה 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2009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4825240" y="3335833"/>
              <a:ext cx="4118435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חגיגות 100 שנה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לתל אביב 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301103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1993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5279616" y="3335833"/>
              <a:ext cx="3209597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אמיליה ילדה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את ליאור 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1993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5242027" y="3397388"/>
              <a:ext cx="3284874" cy="1323439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000" b="1" dirty="0">
                  <a:solidFill>
                    <a:srgbClr val="0070C0"/>
                  </a:solidFill>
                </a:rPr>
                <a:t>נחתם הראשון </a:t>
              </a:r>
            </a:p>
            <a:p>
              <a:pPr algn="r" rtl="1"/>
              <a:r>
                <a:rPr lang="he-IL" sz="4000" b="1" dirty="0">
                  <a:solidFill>
                    <a:srgbClr val="0070C0"/>
                  </a:solidFill>
                </a:rPr>
                <a:t>מהסכמי אוסלו 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2868573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2012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5544949" y="3335833"/>
              <a:ext cx="2678938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יוליה ילדה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את אייל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2012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4777163" y="3397388"/>
              <a:ext cx="4214615" cy="1323439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000" b="1" dirty="0">
                  <a:solidFill>
                    <a:srgbClr val="0070C0"/>
                  </a:solidFill>
                </a:rPr>
                <a:t>ברק אובאמה נבחר </a:t>
              </a:r>
            </a:p>
            <a:p>
              <a:pPr algn="r" rtl="1"/>
              <a:r>
                <a:rPr lang="he-IL" sz="4000" b="1" dirty="0">
                  <a:solidFill>
                    <a:srgbClr val="0070C0"/>
                  </a:solidFill>
                </a:rPr>
                <a:t>לקדנציה שנייה 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40822866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1977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4731393" y="3335833"/>
              <a:ext cx="4306051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אמיליה רכשה את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האוטו הראשון 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1977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4399281" y="3482004"/>
              <a:ext cx="4743607" cy="1323439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000" b="1" dirty="0">
                  <a:solidFill>
                    <a:srgbClr val="0070C0"/>
                  </a:solidFill>
                </a:rPr>
                <a:t>סאדאת, נשיא מצרים </a:t>
              </a:r>
            </a:p>
            <a:p>
              <a:pPr algn="r" rtl="1"/>
              <a:r>
                <a:rPr lang="he-IL" sz="4000" b="1" dirty="0">
                  <a:solidFill>
                    <a:srgbClr val="0070C0"/>
                  </a:solidFill>
                </a:rPr>
                <a:t>מגיע לירושלים 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613416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7407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1979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5514458" y="3674387"/>
              <a:ext cx="2739853" cy="76944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יוליה נולדה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1979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4662467" y="3335833"/>
              <a:ext cx="4443844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נחתם הסכם שלום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ישראל-מצרים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30104662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2004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4996722" y="3335833"/>
              <a:ext cx="3775393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יוליה רכשה את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האוטו הראשון 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2004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4684304" y="3255158"/>
              <a:ext cx="4362156" cy="1323439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000" b="1" dirty="0">
                  <a:solidFill>
                    <a:srgbClr val="0070C0"/>
                  </a:solidFill>
                </a:rPr>
                <a:t>מדליית זהב ראשונה</a:t>
              </a:r>
            </a:p>
            <a:p>
              <a:pPr algn="r" rtl="1"/>
              <a:r>
                <a:rPr lang="he-IL" sz="4000" b="1" dirty="0">
                  <a:solidFill>
                    <a:srgbClr val="0070C0"/>
                  </a:solidFill>
                </a:rPr>
                <a:t>לישראל (גל פרידמן)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1726939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2004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4996722" y="3335833"/>
              <a:ext cx="3775393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יוליה רכשה את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האוטו הראשון 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2004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4684304" y="3255158"/>
              <a:ext cx="4362156" cy="1323439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000" b="1" dirty="0">
                  <a:solidFill>
                    <a:srgbClr val="0070C0"/>
                  </a:solidFill>
                </a:rPr>
                <a:t>מדליית זהב ראשונה</a:t>
              </a:r>
            </a:p>
            <a:p>
              <a:pPr algn="r" rtl="1"/>
              <a:r>
                <a:rPr lang="he-IL" sz="4000" b="1" dirty="0">
                  <a:solidFill>
                    <a:srgbClr val="0070C0"/>
                  </a:solidFill>
                </a:rPr>
                <a:t>לישראל (גל פרידמן)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17421865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2002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4979859" y="3335833"/>
              <a:ext cx="3809120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יוליה סיימה את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לימודי הרפואה 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2002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4285566" y="3367065"/>
              <a:ext cx="4745210" cy="1323439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000" b="1" dirty="0">
                  <a:solidFill>
                    <a:srgbClr val="0070C0"/>
                  </a:solidFill>
                </a:rPr>
                <a:t>מטבע היורו מחליף </a:t>
              </a:r>
            </a:p>
            <a:p>
              <a:pPr algn="r" rtl="1"/>
              <a:r>
                <a:rPr lang="he-IL" sz="4000" b="1" dirty="0">
                  <a:solidFill>
                    <a:srgbClr val="0070C0"/>
                  </a:solidFill>
                </a:rPr>
                <a:t>את המטבעות הישנים 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7944501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1998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4757881" y="3335833"/>
              <a:ext cx="4253087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אמיליה הפכה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לסבתא (ערן נולד)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1998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4603358" y="3476570"/>
              <a:ext cx="4903970" cy="1323439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000" b="1" dirty="0">
                  <a:solidFill>
                    <a:srgbClr val="0070C0"/>
                  </a:solidFill>
                </a:rPr>
                <a:t>ישראל זוכה באירווויזיון</a:t>
              </a:r>
            </a:p>
            <a:p>
              <a:pPr algn="r" rtl="1"/>
              <a:r>
                <a:rPr lang="he-IL" sz="4000" b="1" dirty="0">
                  <a:solidFill>
                    <a:srgbClr val="0070C0"/>
                  </a:solidFill>
                </a:rPr>
                <a:t>      (השיר "דיווה")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3696818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7407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1955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5169014" y="3335833"/>
              <a:ext cx="3430746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אמיליה עלתה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לכיתה א'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1955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4799529" y="3335833"/>
              <a:ext cx="4169731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המגילות הגנוזות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הגיעו לישראל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4268284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1985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5512857" y="3335833"/>
              <a:ext cx="2743059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יוליה עלתה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לכיתה א'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1985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5039184" y="3335833"/>
              <a:ext cx="3690434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השקל הוחלף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בשקל חדש (₪)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1246961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1965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5147373" y="3335833"/>
              <a:ext cx="3474028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אמיליה סיימה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תיכון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1965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4850028" y="3335833"/>
              <a:ext cx="4068743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נפתח מוזיאון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ישראל בירושלים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278968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1996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5412670" y="3335833"/>
              <a:ext cx="2943434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יוליה סיימה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תיכון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1996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4789119" y="3335833"/>
              <a:ext cx="4190571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ביבי מתחיל לכהן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כראש ממשלה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2641041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1968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5116117" y="3335833"/>
              <a:ext cx="3536546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אמיליה הכירה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את אליעזר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1968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4876488" y="3335833"/>
              <a:ext cx="4015843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נולד השחקן נירו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לוי (חפר)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1998808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2003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4631212" y="3674387"/>
              <a:ext cx="4506362" cy="76944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יוליה הכירה את טל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2003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4725011" y="3335833"/>
              <a:ext cx="4318811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החללית של אילן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רמון ז"ל מתרסקת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3077348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F55C7496-87D8-4626-9AA2-B0C8669CECA9}"/>
              </a:ext>
            </a:extLst>
          </p:cNvPr>
          <p:cNvGrpSpPr/>
          <p:nvPr/>
        </p:nvGrpSpPr>
        <p:grpSpPr>
          <a:xfrm>
            <a:off x="4757997" y="45799"/>
            <a:ext cx="4327175" cy="6565395"/>
            <a:chOff x="4757997" y="74079"/>
            <a:chExt cx="4327175" cy="656539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D7E56B-F73D-4AC1-BC29-688FCC312868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1969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38A173-01EC-46F8-B882-F3E2C6F68AE5}"/>
                </a:ext>
              </a:extLst>
            </p:cNvPr>
            <p:cNvSpPr txBox="1"/>
            <p:nvPr/>
          </p:nvSpPr>
          <p:spPr>
            <a:xfrm rot="18386309">
              <a:off x="4950181" y="3335833"/>
              <a:ext cx="3868430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אמיליה ואליעזר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מתחתנים</a:t>
              </a:r>
            </a:p>
          </p:txBody>
        </p:sp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337B8BBC-6895-4BCB-BB45-E851531BDDF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6FA3F06A-56DE-4790-BC69-C2B27B821B62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15B5005-0209-4854-B8BA-696DE35E4535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5F1DEB39-F8F7-4955-922D-16B52A986D88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E1C3A8E4-A737-4F50-84DE-BAAE3AAF9361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DE18673B-DDDE-40E8-941A-E3616EF5C2F4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B9A7E33F-E6EF-400A-BB72-4450ACB7C877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77C7E8E2-485A-49C4-A055-53526934071C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F8BAA6C5-6927-4CFD-86ED-D391AD580316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id="{0471DCED-9977-4674-B1F5-4B8D3D9CDFBD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C352F8E6-51BD-4658-A3D4-0D748CFA877F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60B27768-44AE-4D1F-8B64-859A52DBA4D2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D40B5153-1E5F-41DC-8771-C8E14A8E7934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AC484B1A-B1C6-425D-A840-EECE0D535FAF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B2EBF131-637C-4AF6-93E9-42FE00B1D31F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7F656AD8-7A9D-4BE4-B241-C85A4AE4204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02CC2431-F3E4-476D-89BB-A4EA5442471A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מלבן 26">
              <a:extLst>
                <a:ext uri="{FF2B5EF4-FFF2-40B4-BE49-F238E27FC236}">
                  <a16:creationId xmlns:a16="http://schemas.microsoft.com/office/drawing/2014/main" id="{BF92F76A-1170-490D-BDD8-067FF4571835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EAA8E7E0-A806-4369-B036-C91346D81BF0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0D14472A-17E6-45E0-80DA-12CE4B462DAB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מלבן 29">
              <a:extLst>
                <a:ext uri="{FF2B5EF4-FFF2-40B4-BE49-F238E27FC236}">
                  <a16:creationId xmlns:a16="http://schemas.microsoft.com/office/drawing/2014/main" id="{D757946B-03E7-453F-9D29-831CCFB0D4FE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AD48765D-9242-44EA-8B71-514753316565}"/>
              </a:ext>
            </a:extLst>
          </p:cNvPr>
          <p:cNvGrpSpPr/>
          <p:nvPr/>
        </p:nvGrpSpPr>
        <p:grpSpPr>
          <a:xfrm>
            <a:off x="264596" y="143160"/>
            <a:ext cx="4327175" cy="6565395"/>
            <a:chOff x="4757997" y="74079"/>
            <a:chExt cx="4327175" cy="65653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E54402E-BFF8-4B7B-8591-C3D30B612284}"/>
                </a:ext>
              </a:extLst>
            </p:cNvPr>
            <p:cNvSpPr txBox="1"/>
            <p:nvPr/>
          </p:nvSpPr>
          <p:spPr>
            <a:xfrm>
              <a:off x="5715000" y="609600"/>
              <a:ext cx="2678938" cy="156966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9600" b="1" dirty="0">
                  <a:solidFill>
                    <a:srgbClr val="0070C0"/>
                  </a:solidFill>
                </a:rPr>
                <a:t>1969</a:t>
              </a:r>
              <a:endParaRPr lang="he-IL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268FF37-5512-4660-9BEC-B0A09ED8C3B0}"/>
                </a:ext>
              </a:extLst>
            </p:cNvPr>
            <p:cNvSpPr txBox="1"/>
            <p:nvPr/>
          </p:nvSpPr>
          <p:spPr>
            <a:xfrm rot="18386309">
              <a:off x="5128971" y="3335833"/>
              <a:ext cx="3510897" cy="14465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האדם הראשון </a:t>
              </a:r>
            </a:p>
            <a:p>
              <a:pPr algn="r" rtl="1"/>
              <a:r>
                <a:rPr lang="he-IL" sz="4400" b="1" dirty="0">
                  <a:solidFill>
                    <a:srgbClr val="0070C0"/>
                  </a:solidFill>
                </a:rPr>
                <a:t>נוחת על הירח</a:t>
              </a: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4826B061-A29C-4B7E-AB56-7C1F05F3EB1A}"/>
                </a:ext>
              </a:extLst>
            </p:cNvPr>
            <p:cNvSpPr/>
            <p:nvPr/>
          </p:nvSpPr>
          <p:spPr>
            <a:xfrm>
              <a:off x="4757997" y="74080"/>
              <a:ext cx="4327175" cy="656539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לבן 39">
              <a:extLst>
                <a:ext uri="{FF2B5EF4-FFF2-40B4-BE49-F238E27FC236}">
                  <a16:creationId xmlns:a16="http://schemas.microsoft.com/office/drawing/2014/main" id="{07E77843-94E1-4D4D-9D35-6204A71C7781}"/>
                </a:ext>
              </a:extLst>
            </p:cNvPr>
            <p:cNvSpPr/>
            <p:nvPr/>
          </p:nvSpPr>
          <p:spPr>
            <a:xfrm rot="5400000">
              <a:off x="7146047" y="107243"/>
              <a:ext cx="527900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F24391F4-518E-4C55-984C-253A8CA87E60}"/>
                </a:ext>
              </a:extLst>
            </p:cNvPr>
            <p:cNvSpPr/>
            <p:nvPr/>
          </p:nvSpPr>
          <p:spPr>
            <a:xfrm rot="5400000">
              <a:off x="8023002" y="104493"/>
              <a:ext cx="533401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מלבן 41">
              <a:extLst>
                <a:ext uri="{FF2B5EF4-FFF2-40B4-BE49-F238E27FC236}">
                  <a16:creationId xmlns:a16="http://schemas.microsoft.com/office/drawing/2014/main" id="{F2F3E420-DE50-4DE7-BF55-1EF5B0EB7685}"/>
                </a:ext>
              </a:extLst>
            </p:cNvPr>
            <p:cNvSpPr/>
            <p:nvPr/>
          </p:nvSpPr>
          <p:spPr>
            <a:xfrm rot="5400000">
              <a:off x="6278290" y="90812"/>
              <a:ext cx="525694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מלבן 42">
              <a:extLst>
                <a:ext uri="{FF2B5EF4-FFF2-40B4-BE49-F238E27FC236}">
                  <a16:creationId xmlns:a16="http://schemas.microsoft.com/office/drawing/2014/main" id="{8E635256-7807-41C0-A3D6-642E42DD47B5}"/>
                </a:ext>
              </a:extLst>
            </p:cNvPr>
            <p:cNvSpPr/>
            <p:nvPr/>
          </p:nvSpPr>
          <p:spPr>
            <a:xfrm rot="5400000">
              <a:off x="7228257" y="6127717"/>
              <a:ext cx="531282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מלבן 43">
              <a:extLst>
                <a:ext uri="{FF2B5EF4-FFF2-40B4-BE49-F238E27FC236}">
                  <a16:creationId xmlns:a16="http://schemas.microsoft.com/office/drawing/2014/main" id="{8654225E-F936-4C0C-BFD4-041D363C9F51}"/>
                </a:ext>
              </a:extLst>
            </p:cNvPr>
            <p:cNvSpPr/>
            <p:nvPr/>
          </p:nvSpPr>
          <p:spPr>
            <a:xfrm>
              <a:off x="4772958" y="617306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מלבן 44">
              <a:extLst>
                <a:ext uri="{FF2B5EF4-FFF2-40B4-BE49-F238E27FC236}">
                  <a16:creationId xmlns:a16="http://schemas.microsoft.com/office/drawing/2014/main" id="{DF6F847D-FE66-426B-8DD8-E176ED95CA1B}"/>
                </a:ext>
              </a:extLst>
            </p:cNvPr>
            <p:cNvSpPr/>
            <p:nvPr/>
          </p:nvSpPr>
          <p:spPr>
            <a:xfrm rot="5400000">
              <a:off x="5436682" y="6127717"/>
              <a:ext cx="531283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B220BAA7-661F-49C1-A424-6348698410A4}"/>
                </a:ext>
              </a:extLst>
            </p:cNvPr>
            <p:cNvSpPr/>
            <p:nvPr/>
          </p:nvSpPr>
          <p:spPr>
            <a:xfrm rot="5400000">
              <a:off x="8041450" y="6127716"/>
              <a:ext cx="531282" cy="49222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BC870A03-1D14-45F7-8427-042FE6DE1DB0}"/>
                </a:ext>
              </a:extLst>
            </p:cNvPr>
            <p:cNvSpPr/>
            <p:nvPr/>
          </p:nvSpPr>
          <p:spPr>
            <a:xfrm rot="5400000">
              <a:off x="6436951" y="6127719"/>
              <a:ext cx="531282" cy="49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6A1DD3F5-D0A8-4697-AB3C-866F4D5B46C6}"/>
                </a:ext>
              </a:extLst>
            </p:cNvPr>
            <p:cNvSpPr/>
            <p:nvPr/>
          </p:nvSpPr>
          <p:spPr>
            <a:xfrm rot="5400000">
              <a:off x="5409429" y="100639"/>
              <a:ext cx="525695" cy="49222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5DDE6CB5-B14C-47B4-8F44-2DE2F5F9599E}"/>
                </a:ext>
              </a:extLst>
            </p:cNvPr>
            <p:cNvSpPr/>
            <p:nvPr/>
          </p:nvSpPr>
          <p:spPr>
            <a:xfrm>
              <a:off x="8542625" y="2501395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6D160F-1604-44CF-BB7B-2032835C605D}"/>
                </a:ext>
              </a:extLst>
            </p:cNvPr>
            <p:cNvSpPr/>
            <p:nvPr/>
          </p:nvSpPr>
          <p:spPr>
            <a:xfrm>
              <a:off x="4765155" y="5149828"/>
              <a:ext cx="529611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C30EC0E6-9350-4D29-9B90-ACD5E0AE831D}"/>
                </a:ext>
              </a:extLst>
            </p:cNvPr>
            <p:cNvSpPr/>
            <p:nvPr/>
          </p:nvSpPr>
          <p:spPr>
            <a:xfrm>
              <a:off x="4757997" y="4253302"/>
              <a:ext cx="542548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74BF1FDD-4B41-4607-9296-84AF5F278F93}"/>
                </a:ext>
              </a:extLst>
            </p:cNvPr>
            <p:cNvSpPr/>
            <p:nvPr/>
          </p:nvSpPr>
          <p:spPr>
            <a:xfrm>
              <a:off x="8553205" y="655260"/>
              <a:ext cx="531967" cy="4115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מלבן 52">
              <a:extLst>
                <a:ext uri="{FF2B5EF4-FFF2-40B4-BE49-F238E27FC236}">
                  <a16:creationId xmlns:a16="http://schemas.microsoft.com/office/drawing/2014/main" id="{FC7ECE45-CE93-4067-9F7C-F29BB6AA9EF4}"/>
                </a:ext>
              </a:extLst>
            </p:cNvPr>
            <p:cNvSpPr/>
            <p:nvPr/>
          </p:nvSpPr>
          <p:spPr>
            <a:xfrm>
              <a:off x="8553205" y="155660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מלבן 53">
              <a:extLst>
                <a:ext uri="{FF2B5EF4-FFF2-40B4-BE49-F238E27FC236}">
                  <a16:creationId xmlns:a16="http://schemas.microsoft.com/office/drawing/2014/main" id="{40DDB6B5-0DE3-43F9-A0F9-12C3B7F43D00}"/>
                </a:ext>
              </a:extLst>
            </p:cNvPr>
            <p:cNvSpPr/>
            <p:nvPr/>
          </p:nvSpPr>
          <p:spPr>
            <a:xfrm>
              <a:off x="4772103" y="2460250"/>
              <a:ext cx="522943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מלבן 54">
              <a:extLst>
                <a:ext uri="{FF2B5EF4-FFF2-40B4-BE49-F238E27FC236}">
                  <a16:creationId xmlns:a16="http://schemas.microsoft.com/office/drawing/2014/main" id="{1B5523F2-586C-4495-9794-5D44E3A36FDC}"/>
                </a:ext>
              </a:extLst>
            </p:cNvPr>
            <p:cNvSpPr/>
            <p:nvPr/>
          </p:nvSpPr>
          <p:spPr>
            <a:xfrm>
              <a:off x="4757997" y="3356776"/>
              <a:ext cx="537049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מלבן 55">
              <a:extLst>
                <a:ext uri="{FF2B5EF4-FFF2-40B4-BE49-F238E27FC236}">
                  <a16:creationId xmlns:a16="http://schemas.microsoft.com/office/drawing/2014/main" id="{2830D14F-67C4-4C8E-A2AC-AF8877D3B12F}"/>
                </a:ext>
              </a:extLst>
            </p:cNvPr>
            <p:cNvSpPr/>
            <p:nvPr/>
          </p:nvSpPr>
          <p:spPr>
            <a:xfrm>
              <a:off x="4768518" y="1562100"/>
              <a:ext cx="531885" cy="44949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מלבן 56">
              <a:extLst>
                <a:ext uri="{FF2B5EF4-FFF2-40B4-BE49-F238E27FC236}">
                  <a16:creationId xmlns:a16="http://schemas.microsoft.com/office/drawing/2014/main" id="{59730EA2-94A8-4AA0-AC59-C8BC03885265}"/>
                </a:ext>
              </a:extLst>
            </p:cNvPr>
            <p:cNvSpPr/>
            <p:nvPr/>
          </p:nvSpPr>
          <p:spPr>
            <a:xfrm>
              <a:off x="8535818" y="5149828"/>
              <a:ext cx="538774" cy="5312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8" name="מלבן 57">
              <a:extLst>
                <a:ext uri="{FF2B5EF4-FFF2-40B4-BE49-F238E27FC236}">
                  <a16:creationId xmlns:a16="http://schemas.microsoft.com/office/drawing/2014/main" id="{EFD3A8F0-D2C4-4E80-9071-3DBA74011F75}"/>
                </a:ext>
              </a:extLst>
            </p:cNvPr>
            <p:cNvSpPr/>
            <p:nvPr/>
          </p:nvSpPr>
          <p:spPr>
            <a:xfrm>
              <a:off x="8542625" y="4350321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9" name="מלבן 58">
              <a:extLst>
                <a:ext uri="{FF2B5EF4-FFF2-40B4-BE49-F238E27FC236}">
                  <a16:creationId xmlns:a16="http://schemas.microsoft.com/office/drawing/2014/main" id="{F47EC420-AAD0-4964-A468-834FC3EB4531}"/>
                </a:ext>
              </a:extLst>
            </p:cNvPr>
            <p:cNvSpPr/>
            <p:nvPr/>
          </p:nvSpPr>
          <p:spPr>
            <a:xfrm>
              <a:off x="8553204" y="3425858"/>
              <a:ext cx="531967" cy="45499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878754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259</Words>
  <Application>Microsoft Office PowerPoint</Application>
  <PresentationFormat>‫הצגה על המסך (4:3)</PresentationFormat>
  <Paragraphs>135</Paragraphs>
  <Slides>23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faffi_r</dc:creator>
  <cp:lastModifiedBy> </cp:lastModifiedBy>
  <cp:revision>94</cp:revision>
  <dcterms:created xsi:type="dcterms:W3CDTF">2013-05-05T04:49:42Z</dcterms:created>
  <dcterms:modified xsi:type="dcterms:W3CDTF">2020-02-01T09:57:57Z</dcterms:modified>
</cp:coreProperties>
</file>