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7" r:id="rId1"/>
  </p:sldMasterIdLst>
  <p:sldIdLst>
    <p:sldId id="404" r:id="rId2"/>
    <p:sldId id="400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403" r:id="rId12"/>
    <p:sldId id="401" r:id="rId13"/>
    <p:sldId id="402" r:id="rId14"/>
    <p:sldId id="399" r:id="rId15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996633"/>
    <a:srgbClr val="660033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38" autoAdjust="0"/>
    <p:restoredTop sz="94643" autoAdjust="0"/>
  </p:normalViewPr>
  <p:slideViewPr>
    <p:cSldViewPr>
      <p:cViewPr varScale="1">
        <p:scale>
          <a:sx n="77" d="100"/>
          <a:sy n="77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</inkml:traceFormat>
        <inkml:channelProperties>
          <inkml:channelProperty channel="X" name="resolution" value="28.34646" units="1/cm"/>
          <inkml:channelProperty channel="Y" name="resolution" value="28.30189" units="1/cm"/>
        </inkml:channelProperties>
      </inkml:inkSource>
      <inkml:timestamp xml:id="ts0" timeString="2016-01-11T18:25:09.1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19452 14118,'0'21,"-42"-21,42 0,-21 0</inkml:trace>
  <inkml:trace contextRef="#ctx0" brushRef="#br0" timeOffset="721.04">19283 14139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E8AF-085D-466C-960C-07962C375F5E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397683"/>
      </p:ext>
    </p:extLst>
  </p:cSld>
  <p:clrMapOvr>
    <a:masterClrMapping/>
  </p:clrMapOvr>
  <p:transition spd="slow" advTm="4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29C-D4CE-4802-A7A3-10A46746E16F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176653"/>
      </p:ext>
    </p:extLst>
  </p:cSld>
  <p:clrMapOvr>
    <a:masterClrMapping/>
  </p:clrMapOvr>
  <p:transition spd="slow" advTm="4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29C-D4CE-4802-A7A3-10A46746E16F}" type="slidenum">
              <a:rPr lang="he-IL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958813"/>
      </p:ext>
    </p:extLst>
  </p:cSld>
  <p:clrMapOvr>
    <a:masterClrMapping/>
  </p:clrMapOvr>
  <p:transition spd="slow" advTm="4000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29C-D4CE-4802-A7A3-10A46746E16F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974915"/>
      </p:ext>
    </p:extLst>
  </p:cSld>
  <p:clrMapOvr>
    <a:masterClrMapping/>
  </p:clrMapOvr>
  <p:transition spd="slow" advTm="4000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29C-D4CE-4802-A7A3-10A46746E16F}" type="slidenum">
              <a:rPr lang="he-IL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305320"/>
      </p:ext>
    </p:extLst>
  </p:cSld>
  <p:clrMapOvr>
    <a:masterClrMapping/>
  </p:clrMapOvr>
  <p:transition spd="slow" advTm="4000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29C-D4CE-4802-A7A3-10A46746E16F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458658"/>
      </p:ext>
    </p:extLst>
  </p:cSld>
  <p:clrMapOvr>
    <a:masterClrMapping/>
  </p:clrMapOvr>
  <p:transition spd="slow" advTm="4000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68A4-AC71-4FCB-84AA-5D8D205C19EB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14888"/>
      </p:ext>
    </p:extLst>
  </p:cSld>
  <p:clrMapOvr>
    <a:masterClrMapping/>
  </p:clrMapOvr>
  <p:transition spd="slow" advTm="4000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10A3-8F9C-4138-B87C-A807E29E4AB6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783252"/>
      </p:ext>
    </p:extLst>
  </p:cSld>
  <p:clrMapOvr>
    <a:masterClrMapping/>
  </p:clrMapOvr>
  <p:transition spd="slow" advTm="4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09E4-FE92-41CC-B012-C154F56D2750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532573"/>
      </p:ext>
    </p:extLst>
  </p:cSld>
  <p:clrMapOvr>
    <a:masterClrMapping/>
  </p:clrMapOvr>
  <p:transition spd="slow" advTm="4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2A1E9-CB6E-457D-BA5D-58A4E2B1A791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68919"/>
      </p:ext>
    </p:extLst>
  </p:cSld>
  <p:clrMapOvr>
    <a:masterClrMapping/>
  </p:clrMapOvr>
  <p:transition spd="slow" advTm="4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4713-3768-44D1-8870-2BAD6017F697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588169"/>
      </p:ext>
    </p:extLst>
  </p:cSld>
  <p:clrMapOvr>
    <a:masterClrMapping/>
  </p:clrMapOvr>
  <p:transition spd="slow" advTm="4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0463-F07E-4852-9FD4-07E3C5C87DBE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502907"/>
      </p:ext>
    </p:extLst>
  </p:cSld>
  <p:clrMapOvr>
    <a:masterClrMapping/>
  </p:clrMapOvr>
  <p:transition spd="slow" advTm="4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12AF2-8E3E-45C4-8095-4E49990A7CC6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418851"/>
      </p:ext>
    </p:extLst>
  </p:cSld>
  <p:clrMapOvr>
    <a:masterClrMapping/>
  </p:clrMapOvr>
  <p:transition spd="slow" advTm="4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1A17-0771-49A9-8FB6-0ADBB509EF46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068091"/>
      </p:ext>
    </p:extLst>
  </p:cSld>
  <p:clrMapOvr>
    <a:masterClrMapping/>
  </p:clrMapOvr>
  <p:transition spd="slow" advTm="4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EBBB-B644-4C78-9E2E-E54F82AA5ACC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898925"/>
      </p:ext>
    </p:extLst>
  </p:cSld>
  <p:clrMapOvr>
    <a:masterClrMapping/>
  </p:clrMapOvr>
  <p:transition spd="slow" advTm="4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88FB-DA91-4ECB-A5D4-97EDC6C6A29C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935597"/>
      </p:ext>
    </p:extLst>
  </p:cSld>
  <p:clrMapOvr>
    <a:masterClrMapping/>
  </p:clrMapOvr>
  <p:transition spd="slow" advTm="4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96E29C-D4CE-4802-A7A3-10A46746E16F}" type="slidenum">
              <a:rPr lang="he-IL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66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ransition spd="slow" advTm="4000">
    <p:wheel spokes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83768" y="908720"/>
            <a:ext cx="4966424" cy="304698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חידון </a:t>
            </a:r>
          </a:p>
          <a:p>
            <a:pPr algn="ctr">
              <a:defRPr/>
            </a:pP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ימי הולדת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9" y="4560527"/>
            <a:ext cx="1800225" cy="1990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921" y="441489"/>
            <a:ext cx="18002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35971"/>
      </p:ext>
    </p:extLst>
  </p:cSld>
  <p:clrMapOvr>
    <a:masterClrMapping/>
  </p:clrMapOvr>
  <p:transition spd="slow" advClick="0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35305"/>
            <a:ext cx="61206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8 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אילו ילדים חוגגים יום הולדת באותו יום? כמה כאלה יש בכיתה ומהם התאריכים שלהם?  </a:t>
            </a:r>
            <a:endParaRPr lang="en-US" sz="4000" u="none" strike="noStrike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3284984"/>
            <a:ext cx="763702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רומי שמאי + נועה </a:t>
            </a:r>
            <a:r>
              <a:rPr lang="he-IL" sz="36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אזראד</a:t>
            </a:r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18.3.2003 </a:t>
            </a:r>
          </a:p>
          <a:p>
            <a:pPr algn="ctr"/>
            <a:r>
              <a:rPr lang="he-IL" sz="36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יהלי</a:t>
            </a:r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חן </a:t>
            </a:r>
            <a:r>
              <a:rPr lang="he-IL" sz="36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קונפוני</a:t>
            </a:r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+ רוני חן </a:t>
            </a:r>
            <a:r>
              <a:rPr lang="he-IL" sz="36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קונפוני</a:t>
            </a:r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7.10.2003 </a:t>
            </a:r>
          </a:p>
          <a:p>
            <a:pPr algn="ctr"/>
            <a:r>
              <a:rPr lang="he-IL" sz="36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יובל אליעזר + איתמר גדול 12.8.2003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2727"/>
            <a:ext cx="6264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b="1" dirty="0">
                <a:solidFill>
                  <a:schemeClr val="accent2"/>
                </a:solidFill>
                <a:effectLst/>
                <a:ea typeface="Arial" panose="020B0604020202020204" pitchFamily="34" charset="0"/>
              </a:rPr>
              <a:t>שאלה מספר 9</a:t>
            </a:r>
            <a:r>
              <a:rPr lang="he-IL" sz="4000" b="1" dirty="0">
                <a:solidFill>
                  <a:schemeClr val="accent2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0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40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כמה מילדי הכיתה חוגגים יום הולדת בחופש הגדול?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2339752" y="1823817"/>
            <a:ext cx="3344184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4 ילדים 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יובל אליעזר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מיה </a:t>
            </a:r>
            <a:r>
              <a:rPr lang="he-IL" sz="54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בוגיו</a:t>
            </a: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איתמר גדול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הלל קדם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4330469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548680"/>
            <a:ext cx="44502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11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מי נולד בחג ראש השנה?</a:t>
            </a:r>
            <a:endParaRPr lang="en-US" sz="4000" u="none" strike="noStrike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5048" y="2636912"/>
            <a:ext cx="57182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יונתן </a:t>
            </a:r>
            <a:r>
              <a:rPr lang="he-IL" sz="54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גרינשפון</a:t>
            </a: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7.9.03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742272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148478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12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באיזה חודש לא נולד אף אחד מילדי הכיתה? </a:t>
            </a:r>
            <a:endParaRPr lang="en-US" sz="4000" u="none" strike="noStrike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4480" y="3933056"/>
            <a:ext cx="28344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חודש מאי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3631803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268760"/>
            <a:ext cx="561662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13 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למי יש תאריך יום הולדת שבו מספר היום ז</a:t>
            </a:r>
            <a:r>
              <a:rPr lang="he-IL" sz="4000" dirty="0"/>
              <a:t>ה</a:t>
            </a:r>
            <a:r>
              <a:rPr lang="he-IL" sz="4000" u="none" strike="noStrike" dirty="0">
                <a:effectLst/>
              </a:rPr>
              <a:t>ה למספר החודש? </a:t>
            </a:r>
            <a:endParaRPr lang="en-US" sz="4000" u="none" strike="noStrike" dirty="0">
              <a:effectLst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3537" y="3501008"/>
            <a:ext cx="53287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אלמוג </a:t>
            </a:r>
            <a:r>
              <a:rPr lang="he-IL" sz="54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בז'זינסקי</a:t>
            </a: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6.6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פיסינגר</a:t>
            </a: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מיכאל 1.1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64326" y="764704"/>
            <a:ext cx="5338321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he-IL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לפני שמתחילים</a:t>
            </a:r>
          </a:p>
        </p:txBody>
      </p:sp>
      <p:sp>
        <p:nvSpPr>
          <p:cNvPr id="2" name="Rectangle 1"/>
          <p:cNvSpPr/>
          <p:nvPr/>
        </p:nvSpPr>
        <p:spPr>
          <a:xfrm>
            <a:off x="555610" y="2564904"/>
            <a:ext cx="695575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he-IL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הדליקו את הטלפון הסלולארי </a:t>
            </a:r>
          </a:p>
          <a:p>
            <a:pPr algn="ctr">
              <a:defRPr/>
            </a:pPr>
            <a:r>
              <a:rPr lang="he-IL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וודאו שיש לכם אינטרנט. </a:t>
            </a:r>
          </a:p>
          <a:p>
            <a:pPr algn="ctr">
              <a:defRPr/>
            </a:pPr>
            <a:endParaRPr lang="he-IL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he-IL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עיינו בטבלת ימי ההולדת </a:t>
            </a:r>
          </a:p>
          <a:p>
            <a:pPr algn="ctr">
              <a:defRPr/>
            </a:pPr>
            <a:r>
              <a:rPr lang="he-IL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של ילדי הכיתה. 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9270808"/>
      </p:ext>
    </p:extLst>
  </p:cSld>
  <p:clrMapOvr>
    <a:masterClrMapping/>
  </p:clrMapOvr>
  <p:transition spd="slow" advClick="0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5737225" y="3200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2400"/>
          </a:p>
        </p:txBody>
      </p:sp>
      <p:sp>
        <p:nvSpPr>
          <p:cNvPr id="2" name="Rectangle 1"/>
          <p:cNvSpPr/>
          <p:nvPr/>
        </p:nvSpPr>
        <p:spPr>
          <a:xfrm>
            <a:off x="3419872" y="7788"/>
            <a:ext cx="367240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1: </a:t>
            </a:r>
          </a:p>
          <a:p>
            <a:pPr lvl="0"/>
            <a:r>
              <a:rPr lang="he-IL" sz="4000" u="none" strike="noStrike" dirty="0">
                <a:effectLst/>
              </a:rPr>
              <a:t>חברו את הספרות של כל תאריך יום הולדת וגלו באיזה תאריך מתקבלת התוצאה הגבוהה בכיתה ולמי היא שייכת. </a:t>
            </a:r>
            <a:endParaRPr lang="en-US" sz="4000" u="none" strike="noStrike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7643" y="5024546"/>
            <a:ext cx="49792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נטלי שקולניק = 23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0"/>
            <a:ext cx="3995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b="1" dirty="0">
                <a:solidFill>
                  <a:schemeClr val="accent2"/>
                </a:solidFill>
              </a:rPr>
              <a:t>שאלה מספר 2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באילו חודשים נולדו הכי הרבה ילדים מהכיתה? </a:t>
            </a:r>
            <a:endParaRPr lang="en-US" sz="4000" u="none" strike="noStrike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73412" y="3501008"/>
            <a:ext cx="400943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ינואר ואוקטובר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(5 ילדים)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438631"/>
            <a:ext cx="2959465" cy="61247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מספר הילדים שנולדו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בכל חודש: 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ינואר - 4 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פברואר - 1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מרץ - 4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אפריל - 2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מאי - אין! 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יוני - 4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יולי - 2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אוגוסט - 2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ספטמבר - 5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אוקטובר - 5 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נובמבר - 3</a:t>
            </a:r>
            <a:endParaRPr lang="he-IL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28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דצמבר - 2</a:t>
            </a:r>
            <a:endParaRPr lang="en-US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3265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3</a:t>
            </a:r>
          </a:p>
          <a:p>
            <a:pPr lvl="0"/>
            <a:r>
              <a:rPr lang="he-IL" sz="4000" u="none" strike="noStrike" dirty="0">
                <a:effectLst/>
              </a:rPr>
              <a:t>מי נולד בתאריך הכי קרוב לתאריך היום הארוך ביותר בשנה? </a:t>
            </a:r>
            <a:endParaRPr lang="en-US" sz="4000" u="none" strike="noStrike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8489" y="2889852"/>
            <a:ext cx="579838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אילי </a:t>
            </a:r>
            <a:r>
              <a:rPr lang="he-IL" sz="5400" b="1" i="0" u="none" strike="noStrike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הנדלר</a:t>
            </a: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 - 24.6.03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קרוב ל-21.6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(היום הארוך בשנה)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941880" y="5082480"/>
              <a:ext cx="61200" cy="79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32520" y="5073120"/>
                <a:ext cx="79920" cy="266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angle 2"/>
          <p:cNvSpPr/>
          <p:nvPr/>
        </p:nvSpPr>
        <p:spPr>
          <a:xfrm>
            <a:off x="1835760" y="476672"/>
            <a:ext cx="39004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4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מי נולד בט"ו בשבט? </a:t>
            </a:r>
            <a:endParaRPr lang="en-US" sz="4000" u="none" strike="noStrike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7631" y="2497157"/>
            <a:ext cx="61542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  <a:endParaRPr lang="he-I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אוראל כהן - 18.1.2003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7878763" y="3200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2400"/>
          </a:p>
        </p:txBody>
      </p:sp>
      <p:sp>
        <p:nvSpPr>
          <p:cNvPr id="2" name="Rectangle 1"/>
          <p:cNvSpPr/>
          <p:nvPr/>
        </p:nvSpPr>
        <p:spPr>
          <a:xfrm>
            <a:off x="1835696" y="155679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5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מי נולד ביום הבסטיליה - יום העצמאות של צרפת? </a:t>
            </a:r>
            <a:endParaRPr lang="en-US" sz="4000" u="none" strike="noStrike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0" y="3657600"/>
            <a:ext cx="41152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 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קדם הלל - 14.7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49038"/>
            <a:ext cx="6336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6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מי נולד 13 שנה בדיוק מיום השידור הראשון של סדרת הטלוויזיה "משפחת סימפסון"? </a:t>
            </a:r>
            <a:endParaRPr lang="en-US" sz="4000" u="none" strike="noStrike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782368"/>
            <a:ext cx="6768752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תשובה:</a:t>
            </a:r>
          </a:p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עמית אברהמי נולדה בתאריך 17.12.2002, השידור הראשון 17.12.1989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9221" name="Picture 5" descr="http://images.nana10.co.il/upload/mediastock/img/599/0/90/90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69153"/>
            <a:ext cx="1280615" cy="182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1648" y="5201531"/>
            <a:ext cx="1242352" cy="1656469"/>
          </a:xfrm>
          <a:prstGeom prst="rect">
            <a:avLst/>
          </a:prstGeom>
        </p:spPr>
      </p:pic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55801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b="1" u="none" strike="noStrike" dirty="0">
                <a:solidFill>
                  <a:schemeClr val="accent2"/>
                </a:solidFill>
                <a:effectLst/>
              </a:rPr>
              <a:t>שאלה מספר 7</a:t>
            </a:r>
            <a:endParaRPr lang="he-IL" sz="4000" dirty="0"/>
          </a:p>
          <a:p>
            <a:pPr lvl="0"/>
            <a:r>
              <a:rPr lang="he-IL" sz="4000" u="none" strike="noStrike" dirty="0">
                <a:effectLst/>
              </a:rPr>
              <a:t>למי יש תאריך לידה המכיל 3 פעמים את הספרה 3?</a:t>
            </a:r>
            <a:endParaRPr lang="en-US" sz="4000" u="none" strike="noStrike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3861048"/>
            <a:ext cx="6173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i="0" u="none" strike="noStrike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ליעד  עבו - 30.3.2003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92280" y="2666499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0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8717" y="5552073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5627" y="5373216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2733" y="2784703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06542" y="2967335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4246" y="5934670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10853</TotalTime>
  <Words>353</Words>
  <Application>Microsoft Office PowerPoint</Application>
  <PresentationFormat>‫הצגה על המסך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Facet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hgjhgjhg</dc:title>
  <dc:creator>aa</dc:creator>
  <cp:lastModifiedBy>יעל גרינשפון</cp:lastModifiedBy>
  <cp:revision>355</cp:revision>
  <dcterms:created xsi:type="dcterms:W3CDTF">2005-02-11T21:31:56Z</dcterms:created>
  <dcterms:modified xsi:type="dcterms:W3CDTF">2024-08-23T13:00:09Z</dcterms:modified>
</cp:coreProperties>
</file>