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2" r:id="rId27"/>
    <p:sldId id="283" r:id="rId28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2292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F7F1E-AE86-9273-D289-C053A96A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BCC5-0D3D-41C8-ADCB-361CE7F68DA2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C30F1-A77D-332C-73C2-8B49E999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D9E85-8FE6-9D2D-FC11-1ECC9CD2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200D3-62B0-4ACC-9AE6-6E8DDF82FACC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594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FBA8-BF37-F017-5ECD-93ACAF0B5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08702-24CF-4682-AAC0-66F19A8D19E1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18C09-6B7E-7054-FCA7-62D03A8B1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5B2EB-670D-0A89-C3C1-6A1260F5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D4BC9-CD6D-4421-B062-B3FD13B304B6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684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5E5E9-6032-B748-DED1-B9F339FB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7FBA-4459-4670-9E9D-52AA91B11B17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D9185-7E67-754C-A4AB-C8DD65B8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705B3-011C-BB5F-AF41-7335D3F3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8B567-5B9B-467D-A23A-7CB37F592B06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8577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B493-6C0F-8707-B718-BD9E164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3CA76-9D16-4FA5-8EED-6FECD722D8C9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ABA8C-95E3-3B9F-4459-A71B4EC5D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254EF-9F59-45A4-0F60-D147A2F1E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0F18F-122C-4A25-9AA5-E3C0CC58E64F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7406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40500-AD0D-B6EA-42A8-E80F18871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234CF-A591-4F4F-97FB-704B63AA8D1A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67C32-8684-AFDA-D111-65670320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47503-408D-6102-3FAE-52E4AE2D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78DC1-A98B-42B1-B49F-77ECB056E7A8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4641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0F2DB7-579E-722D-FDE6-A343A31D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EE39C-4624-438F-A04E-5CB5F954BB77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AE2862-347E-1EC2-4324-0D33533D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CDC580-7BB4-6A13-E771-C143E872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0AD9C-05F6-4E96-8A7C-029F05D5DC3E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8333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33B9E6-78C7-5E7F-C67F-F98802AA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4EE5C-A24E-4B83-B38F-32A78EE97EF2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5EC481-F5D1-F49F-3272-F4DF88CB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E4F79F-0469-967C-E98C-0B22001F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53402-D5ED-4108-A90F-B54FEE71A9E1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5658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A2C910-7382-1C4D-06A9-62EC6B4E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F9102-4266-48CD-B123-A8ED66276657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90B5D46-925F-5C11-C86D-B3C0472C9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CC1EBF4-2D6D-7892-54AC-21C000ED1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ED9B6-47ED-4CA6-B472-E293906EB9F1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5758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2B5E00D-2FEC-788E-CF5A-47C531EF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DA63B-AF86-4EC6-9625-0ED8EA6D6D6E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924ABFD-5ED3-1117-BF33-76CCA8C0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8EC21B-DB79-C84B-80C8-CC9DE082E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1B15B-9CC9-426B-B66E-CD9FE5ABE90E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8784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9D014B-F3C0-CA91-949D-7549AC85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50E46-2CB0-4DEE-A898-D8B569E02A38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0B3AD4-43DA-3ED6-2E20-3AE2F5856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7316AB-523F-160C-DAB1-619D41B3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9DCE7-CAB2-4695-9CCB-0D91EBC06895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7608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793B7D-3AA4-6ADF-3762-C2B4B8E24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1665-B437-4E3E-A306-6CCBDB0F0A5A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A5089D-3DB1-CE46-CDA1-A8D7029C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889F0F-3E74-B091-59CB-AC5CE4B0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CCFE2-B650-4DB9-8CDA-3586235A7A4B}" type="slidenum">
              <a:rPr lang="en-US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8834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D45CCD9-1A66-E35D-4AEB-AE76A0DED90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93EE4AC-8886-4E6D-6656-877F4B3EA1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text styles</a:t>
            </a:r>
          </a:p>
          <a:p>
            <a:pPr lvl="1"/>
            <a:r>
              <a:rPr lang="en-US" altLang="he-IL"/>
              <a:t>Second level</a:t>
            </a:r>
          </a:p>
          <a:p>
            <a:pPr lvl="2"/>
            <a:r>
              <a:rPr lang="en-US" altLang="he-IL"/>
              <a:t>Third level</a:t>
            </a:r>
          </a:p>
          <a:p>
            <a:pPr lvl="3"/>
            <a:r>
              <a:rPr lang="en-US" altLang="he-IL"/>
              <a:t>Fourth level</a:t>
            </a:r>
          </a:p>
          <a:p>
            <a:pPr lvl="4"/>
            <a:r>
              <a:rPr lang="en-US" altLang="he-I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0E454-07ED-3176-7044-D34501D57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37F160-6B4B-47BD-A34D-47BEFA77F9D7}" type="datetimeFigureOut">
              <a:rPr lang="en-US"/>
              <a:pPr>
                <a:defRPr/>
              </a:pPr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08208-4DC8-42BC-E17C-B867F92AE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282BC-5A16-A6A1-F4B1-052DF1996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E0C19EB-F7E7-4631-8164-62D02E36BA22}" type="slidenum">
              <a:rPr lang="en-US" altLang="he-IL"/>
              <a:pPr/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0">
            <a:extLst>
              <a:ext uri="{FF2B5EF4-FFF2-40B4-BE49-F238E27FC236}">
                <a16:creationId xmlns:a16="http://schemas.microsoft.com/office/drawing/2014/main" id="{7C314A1B-19C3-B76E-9A8E-D2C2CE662466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04800"/>
            <a:ext cx="762000" cy="693738"/>
            <a:chOff x="5486400" y="1520190"/>
            <a:chExt cx="762000" cy="69294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01147A5-8F01-1A8F-46BF-87C9E68C5047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207CDC8-BCED-6F5A-0930-6A5213A28021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31D6624-7E25-4C4F-0BF7-23E17E3B20E9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FF2A9E-FBC8-CFFA-F649-0B81C94C06A7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2" name="Group 19">
            <a:extLst>
              <a:ext uri="{FF2B5EF4-FFF2-40B4-BE49-F238E27FC236}">
                <a16:creationId xmlns:a16="http://schemas.microsoft.com/office/drawing/2014/main" id="{7C2529E3-686F-7D15-A518-4FB32B28A15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762000" cy="693738"/>
            <a:chOff x="5486400" y="1520190"/>
            <a:chExt cx="762000" cy="69294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DFF6E2-4737-4B4D-6925-2A33D9330811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DA34D55-8F05-A2E7-0130-B29E61BFE7FD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15AD61-807E-C648-8CC7-A562C363B354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FD8A734-AA30-2951-FDD2-660005534026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Group 36">
            <a:extLst>
              <a:ext uri="{FF2B5EF4-FFF2-40B4-BE49-F238E27FC236}">
                <a16:creationId xmlns:a16="http://schemas.microsoft.com/office/drawing/2014/main" id="{CBA9D408-BE53-B061-16B7-6EFFCA68CC7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524000"/>
            <a:ext cx="762000" cy="693738"/>
            <a:chOff x="5486400" y="1520190"/>
            <a:chExt cx="762000" cy="69294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785476-0526-EF2B-EAC7-156948206080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8E7CEBB-A104-FD86-F257-317BC43A795E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58B99FE-936F-B3E8-84E7-9E141E05BE6A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A280A1B-7923-32EE-240F-5EBCA0935EF0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6" name="Group 19">
            <a:extLst>
              <a:ext uri="{FF2B5EF4-FFF2-40B4-BE49-F238E27FC236}">
                <a16:creationId xmlns:a16="http://schemas.microsoft.com/office/drawing/2014/main" id="{97E30072-1DD3-9D15-BD4E-7AE3E925568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762000" cy="693738"/>
            <a:chOff x="5486400" y="1520190"/>
            <a:chExt cx="762000" cy="692947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9DB972AF-5D26-4D00-CF93-BDEA92966392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C5315D5-730E-5E6C-3D06-E86DE7E1AE7C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A91F7F1-DBE9-1832-358D-5512E392877E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6A12D80-1750-7255-28E4-1A5B9297BC17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8" name="Group 24">
            <a:extLst>
              <a:ext uri="{FF2B5EF4-FFF2-40B4-BE49-F238E27FC236}">
                <a16:creationId xmlns:a16="http://schemas.microsoft.com/office/drawing/2014/main" id="{0DD13FE0-C20E-0584-1FF7-B07C4964DEE5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048000"/>
            <a:ext cx="762000" cy="693738"/>
            <a:chOff x="5486400" y="1520190"/>
            <a:chExt cx="762000" cy="692947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0B9A8E2-4836-ABB8-7814-885B7F2194F9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07C72F1-B9E9-D024-A86C-AC34DDFCC489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29D0897-7FE7-26D2-87E4-85972995CCED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9" name="Group 28">
            <a:extLst>
              <a:ext uri="{FF2B5EF4-FFF2-40B4-BE49-F238E27FC236}">
                <a16:creationId xmlns:a16="http://schemas.microsoft.com/office/drawing/2014/main" id="{76E642EB-44E0-8820-1CED-D23966D276F7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048000"/>
            <a:ext cx="762000" cy="693738"/>
            <a:chOff x="5486400" y="1520189"/>
            <a:chExt cx="762000" cy="692948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39D07A4-864D-E424-C76C-49372697E14B}"/>
                </a:ext>
              </a:extLst>
            </p:cNvPr>
            <p:cNvCxnSpPr/>
            <p:nvPr/>
          </p:nvCxnSpPr>
          <p:spPr bwMode="auto">
            <a:xfrm>
              <a:off x="5486400" y="1520189"/>
              <a:ext cx="762000" cy="66757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A333377-63E3-E2AD-2ABC-2912A0CE803A}"/>
                </a:ext>
              </a:extLst>
            </p:cNvPr>
            <p:cNvCxnSpPr/>
            <p:nvPr/>
          </p:nvCxnSpPr>
          <p:spPr bwMode="auto">
            <a:xfrm rot="5400000">
              <a:off x="5828767" y="1714393"/>
              <a:ext cx="458266" cy="76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0C2AB05-BFB4-9F81-AAF1-710A1F5773E5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1" cy="152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0" name="Group 32">
            <a:extLst>
              <a:ext uri="{FF2B5EF4-FFF2-40B4-BE49-F238E27FC236}">
                <a16:creationId xmlns:a16="http://schemas.microsoft.com/office/drawing/2014/main" id="{AE3E3B93-A29D-2605-4DD6-D5D7BD1D8CC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762000" cy="693738"/>
            <a:chOff x="5486400" y="1520190"/>
            <a:chExt cx="762000" cy="692947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CC31B83-EA5F-FEC1-05CA-1C4767CF2334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F3A6FA1-A9B7-DB9B-8608-EAE6D172A90D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0A08BC9-A8D4-4EBE-4CBE-F288CE5595BA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1" name="Group 36">
            <a:extLst>
              <a:ext uri="{FF2B5EF4-FFF2-40B4-BE49-F238E27FC236}">
                <a16:creationId xmlns:a16="http://schemas.microsoft.com/office/drawing/2014/main" id="{282ACE5F-0FCB-E852-FA00-B3D45F1C133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048000"/>
            <a:ext cx="762000" cy="693738"/>
            <a:chOff x="5486400" y="1520190"/>
            <a:chExt cx="762000" cy="69294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D4DC923-B2BC-CEC5-BEF0-09C5E01238F0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620AA8C-A1E2-63D3-211F-3D36E76799A1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B21FA81-EBD4-1CCE-2A59-06C7C90AF774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FDCA60C-2038-7CD5-FA7F-14DE87B0F3CA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19">
            <a:extLst>
              <a:ext uri="{FF2B5EF4-FFF2-40B4-BE49-F238E27FC236}">
                <a16:creationId xmlns:a16="http://schemas.microsoft.com/office/drawing/2014/main" id="{5752813A-3000-A99A-136D-C717CF51B1B9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572000"/>
            <a:ext cx="762000" cy="693738"/>
            <a:chOff x="5486400" y="1520190"/>
            <a:chExt cx="762000" cy="692947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99711402-1E92-522F-6B6C-6E871D680C9B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A9EC146-D718-9DCD-C388-D4EC61DF462F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4524B140-9F4A-E946-862A-64729F2E0115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49C7723-0C2A-A88B-4F3B-98A28EFF25D3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FC2613D-B26F-5CA9-D6E9-AFDFCBE223D0}"/>
              </a:ext>
            </a:extLst>
          </p:cNvPr>
          <p:cNvCxnSpPr/>
          <p:nvPr/>
        </p:nvCxnSpPr>
        <p:spPr>
          <a:xfrm rot="10800000">
            <a:off x="609600" y="6096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6" name="Group 19">
            <a:extLst>
              <a:ext uri="{FF2B5EF4-FFF2-40B4-BE49-F238E27FC236}">
                <a16:creationId xmlns:a16="http://schemas.microsoft.com/office/drawing/2014/main" id="{88464D22-94EC-76F7-FBBD-E8693BEF8291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6096000"/>
            <a:ext cx="762000" cy="693738"/>
            <a:chOff x="5486400" y="1520190"/>
            <a:chExt cx="762000" cy="692947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11A5177-5BB8-443A-8C18-B9E3AF3E4D94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4CDAABBB-514B-7CB1-CB64-87DFA79A5F56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A401FD-5C70-268B-4A3B-E9DDE9D3C533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162743BA-FC88-7CDE-D5B4-52558ED0E49C}"/>
              </a:ext>
            </a:extLst>
          </p:cNvPr>
          <p:cNvCxnSpPr/>
          <p:nvPr/>
        </p:nvCxnSpPr>
        <p:spPr>
          <a:xfrm rot="10800000">
            <a:off x="609600" y="6781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4D2FAD6F-045D-3354-3047-7267AB6820E6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9" name="Group 19">
            <a:extLst>
              <a:ext uri="{FF2B5EF4-FFF2-40B4-BE49-F238E27FC236}">
                <a16:creationId xmlns:a16="http://schemas.microsoft.com/office/drawing/2014/main" id="{07F494CE-FE43-BAE4-15C2-932A4C7626F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7543800"/>
            <a:ext cx="762000" cy="693738"/>
            <a:chOff x="5486400" y="1520190"/>
            <a:chExt cx="762000" cy="69294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0D843A66-9BBE-DDF6-6CED-D29B221F4C07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40251B7-4472-8C6C-1B5B-DD69D674706A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6831268-533B-7A0E-8A56-74598263757B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9C415716-E644-0B6A-49B4-FAF5A0CC5305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1" name="Group 24">
            <a:extLst>
              <a:ext uri="{FF2B5EF4-FFF2-40B4-BE49-F238E27FC236}">
                <a16:creationId xmlns:a16="http://schemas.microsoft.com/office/drawing/2014/main" id="{C2554802-6EDD-1483-DDF1-9C13CED12560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524000"/>
            <a:ext cx="762000" cy="693738"/>
            <a:chOff x="5486400" y="1520190"/>
            <a:chExt cx="762000" cy="69294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C8C7B38-3F37-762E-B897-89D282B9F99F}"/>
                </a:ext>
              </a:extLst>
            </p:cNvPr>
            <p:cNvCxnSpPr/>
            <p:nvPr/>
          </p:nvCxnSpPr>
          <p:spPr bwMode="auto">
            <a:xfrm>
              <a:off x="5486400" y="1520190"/>
              <a:ext cx="762000" cy="66757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0B95663-03EB-25D1-7B29-0CA40223B213}"/>
                </a:ext>
              </a:extLst>
            </p:cNvPr>
            <p:cNvCxnSpPr/>
            <p:nvPr/>
          </p:nvCxnSpPr>
          <p:spPr bwMode="auto">
            <a:xfrm rot="5400000">
              <a:off x="5828768" y="1714394"/>
              <a:ext cx="458265" cy="76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95E6391-86B7-47BA-A8CC-CF6F9746C8F2}"/>
                </a:ext>
              </a:extLst>
            </p:cNvPr>
            <p:cNvCxnSpPr/>
            <p:nvPr/>
          </p:nvCxnSpPr>
          <p:spPr bwMode="auto">
            <a:xfrm rot="5400000">
              <a:off x="5408874" y="1907012"/>
              <a:ext cx="459850" cy="152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6AA2E50-142D-69A0-CDDA-888394B0E1D4}"/>
              </a:ext>
            </a:extLst>
          </p:cNvPr>
          <p:cNvCxnSpPr/>
          <p:nvPr/>
        </p:nvCxnSpPr>
        <p:spPr>
          <a:xfrm rot="16200000" flipH="1">
            <a:off x="4495800" y="1524000"/>
            <a:ext cx="3048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TextBox 70">
            <a:extLst>
              <a:ext uri="{FF2B5EF4-FFF2-40B4-BE49-F238E27FC236}">
                <a16:creationId xmlns:a16="http://schemas.microsoft.com/office/drawing/2014/main" id="{BEF9BAC3-41CF-26F7-3066-BDEC78C7E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1189038"/>
            <a:ext cx="152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CAB6426-89F9-E812-40A4-5EB11197F307}"/>
              </a:ext>
            </a:extLst>
          </p:cNvPr>
          <p:cNvCxnSpPr/>
          <p:nvPr/>
        </p:nvCxnSpPr>
        <p:spPr bwMode="auto">
          <a:xfrm>
            <a:off x="3306763" y="1524000"/>
            <a:ext cx="762000" cy="66833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771DB77-954A-4FCF-C410-39CDB7D7F24C}"/>
              </a:ext>
            </a:extLst>
          </p:cNvPr>
          <p:cNvCxnSpPr/>
          <p:nvPr/>
        </p:nvCxnSpPr>
        <p:spPr bwMode="auto">
          <a:xfrm rot="5400000">
            <a:off x="3648869" y="1718469"/>
            <a:ext cx="458788" cy="762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81A6ECB-0B5E-0300-EDF8-BFDFCEB9B876}"/>
              </a:ext>
            </a:extLst>
          </p:cNvPr>
          <p:cNvCxnSpPr/>
          <p:nvPr/>
        </p:nvCxnSpPr>
        <p:spPr bwMode="auto">
          <a:xfrm rot="5400000">
            <a:off x="3228975" y="1911351"/>
            <a:ext cx="460375" cy="15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372442D-274D-B397-9041-6FC56B632721}"/>
              </a:ext>
            </a:extLst>
          </p:cNvPr>
          <p:cNvCxnSpPr/>
          <p:nvPr/>
        </p:nvCxnSpPr>
        <p:spPr>
          <a:xfrm rot="5400000">
            <a:off x="3687763" y="1676400"/>
            <a:ext cx="3810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8" name="TextBox 82">
            <a:extLst>
              <a:ext uri="{FF2B5EF4-FFF2-40B4-BE49-F238E27FC236}">
                <a16:creationId xmlns:a16="http://schemas.microsoft.com/office/drawing/2014/main" id="{F69F8A1B-1903-2D04-C0B6-A6325F3CF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1189038"/>
            <a:ext cx="152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F634DD7B-829A-28F5-73E8-68761663E29A}"/>
              </a:ext>
            </a:extLst>
          </p:cNvPr>
          <p:cNvCxnSpPr/>
          <p:nvPr/>
        </p:nvCxnSpPr>
        <p:spPr bwMode="auto">
          <a:xfrm>
            <a:off x="2133600" y="1524000"/>
            <a:ext cx="762000" cy="66833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712F52B-B383-DB5F-8351-18ED8E6DF435}"/>
              </a:ext>
            </a:extLst>
          </p:cNvPr>
          <p:cNvCxnSpPr/>
          <p:nvPr/>
        </p:nvCxnSpPr>
        <p:spPr bwMode="auto">
          <a:xfrm rot="5400000">
            <a:off x="2475706" y="1718469"/>
            <a:ext cx="458788" cy="7620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31FB91B-3024-A033-A1A8-D88A8D7B5D82}"/>
              </a:ext>
            </a:extLst>
          </p:cNvPr>
          <p:cNvCxnSpPr/>
          <p:nvPr/>
        </p:nvCxnSpPr>
        <p:spPr bwMode="auto">
          <a:xfrm rot="5400000">
            <a:off x="2055812" y="1911351"/>
            <a:ext cx="460375" cy="15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2" name="TextBox 104">
            <a:extLst>
              <a:ext uri="{FF2B5EF4-FFF2-40B4-BE49-F238E27FC236}">
                <a16:creationId xmlns:a16="http://schemas.microsoft.com/office/drawing/2014/main" id="{5DEB0D2B-53E4-E78B-5A37-E4E8F6E61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1189038"/>
            <a:ext cx="152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3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EDF2F03-5DAA-9079-C1EC-847BCCB244A3}"/>
              </a:ext>
            </a:extLst>
          </p:cNvPr>
          <p:cNvCxnSpPr/>
          <p:nvPr/>
        </p:nvCxnSpPr>
        <p:spPr>
          <a:xfrm rot="5400000">
            <a:off x="2171700" y="1866900"/>
            <a:ext cx="3048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4" name="TextBox 116">
            <a:extLst>
              <a:ext uri="{FF2B5EF4-FFF2-40B4-BE49-F238E27FC236}">
                <a16:creationId xmlns:a16="http://schemas.microsoft.com/office/drawing/2014/main" id="{057F18C2-125C-1F38-D54E-3321B838B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0"/>
            <a:ext cx="381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אל"ף</a:t>
            </a:r>
            <a:endParaRPr lang="en-US" altLang="he-IL" sz="7200"/>
          </a:p>
        </p:txBody>
      </p:sp>
      <p:grpSp>
        <p:nvGrpSpPr>
          <p:cNvPr id="2085" name="Group 52">
            <a:extLst>
              <a:ext uri="{FF2B5EF4-FFF2-40B4-BE49-F238E27FC236}">
                <a16:creationId xmlns:a16="http://schemas.microsoft.com/office/drawing/2014/main" id="{2ECFAC06-85A0-C8D6-A173-6A869814C55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5" name="Rectangle 13">
              <a:extLst>
                <a:ext uri="{FF2B5EF4-FFF2-40B4-BE49-F238E27FC236}">
                  <a16:creationId xmlns:a16="http://schemas.microsoft.com/office/drawing/2014/main" id="{0F524F83-038A-0F71-C507-F9357189F8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6" name="TextBox 43">
              <a:extLst>
                <a:ext uri="{FF2B5EF4-FFF2-40B4-BE49-F238E27FC236}">
                  <a16:creationId xmlns:a16="http://schemas.microsoft.com/office/drawing/2014/main" id="{94A540E4-33DC-A635-E071-806A11B260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97986F7-B615-8EBA-D3F3-55190CCA7F9D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7748F9-960A-CCFA-93C1-636079920D71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14A22D8-C0AD-CE7F-4C8E-FDE0E5B270F5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06D259B-E544-8757-BD99-83034F8E8D26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5EF21E3-C8DF-5E78-84E1-4ABAC9C3334A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B4479F4-C73A-2F3A-516F-D9177DF6C63A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E396359-4397-01E6-54E8-E6463D175896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C857D41A-4566-4FF6-B49E-3563F413B1A6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594C509-95A1-70E0-BE7D-44E3F18F9F87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95F9D508-F989-B6D3-C5ED-8A611673BA12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6" name="Group 78">
            <a:extLst>
              <a:ext uri="{FF2B5EF4-FFF2-40B4-BE49-F238E27FC236}">
                <a16:creationId xmlns:a16="http://schemas.microsoft.com/office/drawing/2014/main" id="{5D4DA066-395A-1F05-650D-5F716D2B3569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524000"/>
            <a:ext cx="274638" cy="274638"/>
            <a:chOff x="4191000" y="4648200"/>
            <a:chExt cx="274320" cy="27432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F8E0C80-5650-831A-F08D-5BE5E6668C35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80430D0-D830-8446-6DD0-1016668F56A5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7" name="Group 78">
            <a:extLst>
              <a:ext uri="{FF2B5EF4-FFF2-40B4-BE49-F238E27FC236}">
                <a16:creationId xmlns:a16="http://schemas.microsoft.com/office/drawing/2014/main" id="{08D73B6A-37B2-925A-560D-30D3A35BC66A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1524000"/>
            <a:ext cx="274638" cy="274638"/>
            <a:chOff x="4191000" y="4648200"/>
            <a:chExt cx="274320" cy="27432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CC4405F-2C3E-5BC2-0923-737650413DA4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607AD38-2CED-EB3D-2710-4CB1B271048E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8" name="Group 78">
            <a:extLst>
              <a:ext uri="{FF2B5EF4-FFF2-40B4-BE49-F238E27FC236}">
                <a16:creationId xmlns:a16="http://schemas.microsoft.com/office/drawing/2014/main" id="{3F5A363D-859B-924C-D7B8-F75834003D6F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524000"/>
            <a:ext cx="274638" cy="274638"/>
            <a:chOff x="4191000" y="4648200"/>
            <a:chExt cx="274320" cy="27432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6ABE132-DBC5-889F-F650-66A838561662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B52685D-D550-1BB9-E8EE-8B80B5BA39EE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9" name="Group 78">
            <a:extLst>
              <a:ext uri="{FF2B5EF4-FFF2-40B4-BE49-F238E27FC236}">
                <a16:creationId xmlns:a16="http://schemas.microsoft.com/office/drawing/2014/main" id="{E882F1E6-352E-C253-D06F-5014A3E5050F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524000"/>
            <a:ext cx="274638" cy="274638"/>
            <a:chOff x="4191000" y="4648200"/>
            <a:chExt cx="274320" cy="27432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4493E8-551E-AFA7-9758-F1B24F558C79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CE14ED7-6696-3541-E8DC-CCFB65E4594E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0" name="Group 78">
            <a:extLst>
              <a:ext uri="{FF2B5EF4-FFF2-40B4-BE49-F238E27FC236}">
                <a16:creationId xmlns:a16="http://schemas.microsoft.com/office/drawing/2014/main" id="{5A9EB4E1-3D76-AFB2-AE39-8AC0E6D71FF2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1524000"/>
            <a:ext cx="274638" cy="274638"/>
            <a:chOff x="4191000" y="4648200"/>
            <a:chExt cx="274320" cy="27432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C8CEBA4-AF20-1FCE-61A4-C531736BD6BC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577015F-20B1-9738-E3F9-4DD88B109103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1" name="Group 78">
            <a:extLst>
              <a:ext uri="{FF2B5EF4-FFF2-40B4-BE49-F238E27FC236}">
                <a16:creationId xmlns:a16="http://schemas.microsoft.com/office/drawing/2014/main" id="{EB625544-0192-84DA-7A10-A6854235AE6E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524000"/>
            <a:ext cx="274638" cy="274638"/>
            <a:chOff x="4191000" y="4648200"/>
            <a:chExt cx="274320" cy="27432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15C8D73-1D91-F7FB-4DE7-312AE96074D8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CED96D1-E523-AAD3-EFD5-FF3E64A490FD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2" name="Group 78">
            <a:extLst>
              <a:ext uri="{FF2B5EF4-FFF2-40B4-BE49-F238E27FC236}">
                <a16:creationId xmlns:a16="http://schemas.microsoft.com/office/drawing/2014/main" id="{CEECB00B-B837-F89A-C7DC-28259190DA1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524000"/>
            <a:ext cx="274638" cy="274638"/>
            <a:chOff x="4191000" y="4648200"/>
            <a:chExt cx="274320" cy="27432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895E19E-9A30-3F7D-CF58-4107D56D75BA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7A2F59B-54CC-EB1F-A94A-BBF4594A9550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3" name="Group 78">
            <a:extLst>
              <a:ext uri="{FF2B5EF4-FFF2-40B4-BE49-F238E27FC236}">
                <a16:creationId xmlns:a16="http://schemas.microsoft.com/office/drawing/2014/main" id="{D71150DF-10A9-3F04-5D7F-4532A262C6B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81000"/>
            <a:ext cx="274638" cy="274638"/>
            <a:chOff x="4191000" y="4648200"/>
            <a:chExt cx="274320" cy="27432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269E49D-806C-21AF-8D55-5E47D031D263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93D6532-12C1-CC54-E0E9-A5A6BEB7E875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4" name="Group 78">
            <a:extLst>
              <a:ext uri="{FF2B5EF4-FFF2-40B4-BE49-F238E27FC236}">
                <a16:creationId xmlns:a16="http://schemas.microsoft.com/office/drawing/2014/main" id="{A045B137-6836-D5C7-2483-D417B026374C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048000"/>
            <a:ext cx="274638" cy="274638"/>
            <a:chOff x="4191000" y="4648200"/>
            <a:chExt cx="274320" cy="274320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3DC4DA0-F294-365C-2758-A743AB307CEF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1160EA2-9790-74B0-2C71-6E8BD3E7A151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5" name="Group 78">
            <a:extLst>
              <a:ext uri="{FF2B5EF4-FFF2-40B4-BE49-F238E27FC236}">
                <a16:creationId xmlns:a16="http://schemas.microsoft.com/office/drawing/2014/main" id="{AA4FA9CE-EF18-17A0-42D4-C7F547853D93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048000"/>
            <a:ext cx="274638" cy="274638"/>
            <a:chOff x="4191000" y="4648200"/>
            <a:chExt cx="274320" cy="27432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885F631-B788-7EB9-74D3-36D472C33C55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C212620-69AF-3A73-F57C-245EAA77D18A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6" name="Group 78">
            <a:extLst>
              <a:ext uri="{FF2B5EF4-FFF2-40B4-BE49-F238E27FC236}">
                <a16:creationId xmlns:a16="http://schemas.microsoft.com/office/drawing/2014/main" id="{07974328-9B96-394D-9E3F-6A613A1A17F4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48000"/>
            <a:ext cx="274638" cy="274638"/>
            <a:chOff x="4191000" y="4648200"/>
            <a:chExt cx="274320" cy="27432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41FF36C-29C8-B26C-9E2F-3DBC971E0F35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3ED4132-2574-D4BC-1B15-78FB2C569246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7" name="Group 78">
            <a:extLst>
              <a:ext uri="{FF2B5EF4-FFF2-40B4-BE49-F238E27FC236}">
                <a16:creationId xmlns:a16="http://schemas.microsoft.com/office/drawing/2014/main" id="{F854D0C2-DD00-FCF4-B2CE-111F79B7DC94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048000"/>
            <a:ext cx="274638" cy="274638"/>
            <a:chOff x="4191000" y="4648200"/>
            <a:chExt cx="274320" cy="274320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6D0DB41-2FD2-F60B-CBA2-BCF8241646BE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53FF283-F421-FDA4-E547-838C56ADC87A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8" name="Group 78">
            <a:extLst>
              <a:ext uri="{FF2B5EF4-FFF2-40B4-BE49-F238E27FC236}">
                <a16:creationId xmlns:a16="http://schemas.microsoft.com/office/drawing/2014/main" id="{503EC848-E892-0DD9-31D3-09F417A0B326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048000"/>
            <a:ext cx="274638" cy="274638"/>
            <a:chOff x="4191000" y="4648200"/>
            <a:chExt cx="274320" cy="274320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223CB4B-7FDA-B48E-EE71-9FEB9AAF9EA9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5E42C5F-0F82-D1A8-F56B-EB337F2819FE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9" name="Group 78">
            <a:extLst>
              <a:ext uri="{FF2B5EF4-FFF2-40B4-BE49-F238E27FC236}">
                <a16:creationId xmlns:a16="http://schemas.microsoft.com/office/drawing/2014/main" id="{9111EBD0-4FD8-C737-F042-71100F0EA0AF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048000"/>
            <a:ext cx="274638" cy="274638"/>
            <a:chOff x="4191000" y="4648200"/>
            <a:chExt cx="274320" cy="27432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4822EE1-D351-FF8E-746C-A991816E28DE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62829EC-85E1-8E51-0FBD-5762CC1319AB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90" name="Group 78">
            <a:extLst>
              <a:ext uri="{FF2B5EF4-FFF2-40B4-BE49-F238E27FC236}">
                <a16:creationId xmlns:a16="http://schemas.microsoft.com/office/drawing/2014/main" id="{5D23D2FE-7572-5E0E-5430-B64F01C2251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048000"/>
            <a:ext cx="274638" cy="274638"/>
            <a:chOff x="4191000" y="4648200"/>
            <a:chExt cx="274320" cy="274320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88DCFCA-82F4-307A-9AB7-E9E29125DCD7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63312F1-DA2B-7761-259F-669D4836F191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91" name="Group 78">
            <a:extLst>
              <a:ext uri="{FF2B5EF4-FFF2-40B4-BE49-F238E27FC236}">
                <a16:creationId xmlns:a16="http://schemas.microsoft.com/office/drawing/2014/main" id="{B2743E4E-FC93-E692-C41E-F0C3DA386367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572000"/>
            <a:ext cx="274638" cy="274638"/>
            <a:chOff x="4191000" y="4648200"/>
            <a:chExt cx="274320" cy="274320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F6F7FA0-D3A3-F79D-9EDD-35F5FF0D81DD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63B32F6-860A-350B-63A3-1F8725C45E3B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92" name="Group 78">
            <a:extLst>
              <a:ext uri="{FF2B5EF4-FFF2-40B4-BE49-F238E27FC236}">
                <a16:creationId xmlns:a16="http://schemas.microsoft.com/office/drawing/2014/main" id="{CF291A9B-60FD-D332-F8CA-80EB1AE5AE3D}"/>
              </a:ext>
            </a:extLst>
          </p:cNvPr>
          <p:cNvGrpSpPr>
            <a:grpSpLocks/>
          </p:cNvGrpSpPr>
          <p:nvPr/>
        </p:nvGrpSpPr>
        <p:grpSpPr bwMode="auto">
          <a:xfrm>
            <a:off x="6099175" y="6019800"/>
            <a:ext cx="274638" cy="274638"/>
            <a:chOff x="4191000" y="4648200"/>
            <a:chExt cx="274320" cy="274320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6BC2E6D-8C1B-64E5-6198-61958D041D8C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F924CEF-CC38-4376-DA81-077DB501E97B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93" name="Group 78">
            <a:extLst>
              <a:ext uri="{FF2B5EF4-FFF2-40B4-BE49-F238E27FC236}">
                <a16:creationId xmlns:a16="http://schemas.microsoft.com/office/drawing/2014/main" id="{552D98CC-377B-3381-9330-EE55160B4003}"/>
              </a:ext>
            </a:extLst>
          </p:cNvPr>
          <p:cNvGrpSpPr>
            <a:grpSpLocks/>
          </p:cNvGrpSpPr>
          <p:nvPr/>
        </p:nvGrpSpPr>
        <p:grpSpPr bwMode="auto">
          <a:xfrm>
            <a:off x="6099175" y="7543800"/>
            <a:ext cx="274638" cy="274638"/>
            <a:chOff x="4191000" y="4648200"/>
            <a:chExt cx="274320" cy="27432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C359F4F-E4D8-0586-4F03-5542F93D9AFF}"/>
                </a:ext>
              </a:extLst>
            </p:cNvPr>
            <p:cNvCxnSpPr/>
            <p:nvPr/>
          </p:nvCxnSpPr>
          <p:spPr>
            <a:xfrm rot="5400000">
              <a:off x="4328160" y="478536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2A42F97-5E45-2582-F939-09DCD9D226D2}"/>
                </a:ext>
              </a:extLst>
            </p:cNvPr>
            <p:cNvCxnSpPr/>
            <p:nvPr/>
          </p:nvCxnSpPr>
          <p:spPr>
            <a:xfrm>
              <a:off x="4191000" y="46482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94" name="TextBox 73">
            <a:extLst>
              <a:ext uri="{FF2B5EF4-FFF2-40B4-BE49-F238E27FC236}">
                <a16:creationId xmlns:a16="http://schemas.microsoft.com/office/drawing/2014/main" id="{70602F6D-3457-3DA6-D7E9-A7A5776CA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DB0E485-EC3C-1529-802B-4E90804FF136}"/>
              </a:ext>
            </a:extLst>
          </p:cNvPr>
          <p:cNvCxnSpPr/>
          <p:nvPr/>
        </p:nvCxnSpPr>
        <p:spPr>
          <a:xfrm>
            <a:off x="5334000" y="15240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C71CD1B-4E89-2DE2-C1D5-FBE805957DE7}"/>
              </a:ext>
            </a:extLst>
          </p:cNvPr>
          <p:cNvCxnSpPr/>
          <p:nvPr/>
        </p:nvCxnSpPr>
        <p:spPr>
          <a:xfrm rot="5400000">
            <a:off x="5513388" y="1692275"/>
            <a:ext cx="18256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7" name="TextBox 79">
            <a:extLst>
              <a:ext uri="{FF2B5EF4-FFF2-40B4-BE49-F238E27FC236}">
                <a16:creationId xmlns:a16="http://schemas.microsoft.com/office/drawing/2014/main" id="{A1366B49-3838-E4F8-3A53-5615B4F77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יוׄ"ד</a:t>
            </a:r>
            <a:endParaRPr lang="en-US" altLang="he-IL" sz="7200"/>
          </a:p>
        </p:txBody>
      </p:sp>
      <p:grpSp>
        <p:nvGrpSpPr>
          <p:cNvPr id="11298" name="Group 52">
            <a:extLst>
              <a:ext uri="{FF2B5EF4-FFF2-40B4-BE49-F238E27FC236}">
                <a16:creationId xmlns:a16="http://schemas.microsoft.com/office/drawing/2014/main" id="{278C59A4-7DF5-F6CD-BBD6-8C53276033E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4" name="Rectangle 13">
              <a:extLst>
                <a:ext uri="{FF2B5EF4-FFF2-40B4-BE49-F238E27FC236}">
                  <a16:creationId xmlns:a16="http://schemas.microsoft.com/office/drawing/2014/main" id="{B72A84CE-62FC-E906-6F3C-0EF3A2A792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5" name="TextBox 43">
              <a:extLst>
                <a:ext uri="{FF2B5EF4-FFF2-40B4-BE49-F238E27FC236}">
                  <a16:creationId xmlns:a16="http://schemas.microsoft.com/office/drawing/2014/main" id="{3E65293C-3FCC-E122-933D-FDCBF781E4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BC4C4E-1D04-3F4B-B336-AC74F4B211EC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815A879-46E5-0A17-35C0-4DF1CFA75F07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48D67F1-1006-3A55-9596-E9AB25C11F60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B3FEABB-D34D-69CC-1166-F6DA9AAC6157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157D2E0-C173-0BBB-2295-6D233462CC77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93566BF-48ED-E1D8-617A-8AE15A86E506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9D32BA5-B839-BF4F-4DD7-68CB9079E5E4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08CA1514-8267-7FEF-FBF1-B7E3EB61FE14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B51A244-535E-0B06-3283-5ABDF3AFFB67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F00310A-C302-64E2-7F49-BD6C499A7428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00" name="Group 79">
            <a:extLst>
              <a:ext uri="{FF2B5EF4-FFF2-40B4-BE49-F238E27FC236}">
                <a16:creationId xmlns:a16="http://schemas.microsoft.com/office/drawing/2014/main" id="{802E23EB-1B2E-3FB6-4208-A864B140A9A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38800" y="1524000"/>
            <a:ext cx="685800" cy="685800"/>
            <a:chOff x="2514600" y="5029200"/>
            <a:chExt cx="685800" cy="685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CD2D8F2-3344-0F66-694A-921BC7BA9BE8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4D4172F-34A9-E2D2-9C9F-8B0BBB7CAD37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2C82192-74B1-B019-AF17-A185E4149BBE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1" name="Group 79">
            <a:extLst>
              <a:ext uri="{FF2B5EF4-FFF2-40B4-BE49-F238E27FC236}">
                <a16:creationId xmlns:a16="http://schemas.microsoft.com/office/drawing/2014/main" id="{7B0310F8-9EB1-9784-306E-35AE5A79C05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495800" y="1524000"/>
            <a:ext cx="685800" cy="685800"/>
            <a:chOff x="2514600" y="5029200"/>
            <a:chExt cx="685800" cy="6858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77A4158-B220-92AB-61CD-40A426F769E6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BA49106-B9DB-34AE-F03F-429E9A2507B5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7057284-3907-5C64-35F6-2771D99B262B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2" name="Group 79">
            <a:extLst>
              <a:ext uri="{FF2B5EF4-FFF2-40B4-BE49-F238E27FC236}">
                <a16:creationId xmlns:a16="http://schemas.microsoft.com/office/drawing/2014/main" id="{5615095C-DA11-E116-1161-B09900AC270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276600" y="1524000"/>
            <a:ext cx="685800" cy="685800"/>
            <a:chOff x="2514600" y="5029200"/>
            <a:chExt cx="685800" cy="68580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283980-837C-D98A-D6C9-A06CCBD6B1A3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D11F48C-B80D-88CB-FFAD-05697D7A9595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D0610A7-429F-7EC2-6FC3-73701596FA68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3" name="Group 79">
            <a:extLst>
              <a:ext uri="{FF2B5EF4-FFF2-40B4-BE49-F238E27FC236}">
                <a16:creationId xmlns:a16="http://schemas.microsoft.com/office/drawing/2014/main" id="{5FB1E5B5-5934-47A8-ECBF-5B00219BAA1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981200" y="1524000"/>
            <a:ext cx="685800" cy="685800"/>
            <a:chOff x="2514600" y="5029200"/>
            <a:chExt cx="685800" cy="68580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4D44C6D-6EE6-B0C9-C473-BAE14992551F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6AE23DF-D3E8-1538-A6D9-CA8818DA8F6B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6830C74-B2C9-56F0-E66C-4CCA34916924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4" name="Group 79">
            <a:extLst>
              <a:ext uri="{FF2B5EF4-FFF2-40B4-BE49-F238E27FC236}">
                <a16:creationId xmlns:a16="http://schemas.microsoft.com/office/drawing/2014/main" id="{65455B3D-173A-16A8-B83D-DB5EFFAADE8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685800" y="1524000"/>
            <a:ext cx="685800" cy="685800"/>
            <a:chOff x="2514600" y="5029200"/>
            <a:chExt cx="685800" cy="6858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D74F41F-C0EE-3F5E-7DD9-AD0EF684BCF7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571D645-A05A-D8E9-2F0C-C567E314B575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08DA7D7-D11C-24D2-E7D0-3BF87C015967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5" name="Group 79">
            <a:extLst>
              <a:ext uri="{FF2B5EF4-FFF2-40B4-BE49-F238E27FC236}">
                <a16:creationId xmlns:a16="http://schemas.microsoft.com/office/drawing/2014/main" id="{44B5CF27-7944-E44A-17AD-8E6430B2D45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724400" y="304800"/>
            <a:ext cx="685800" cy="685800"/>
            <a:chOff x="2514600" y="5029200"/>
            <a:chExt cx="68580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840EAC2-61A7-D448-3F7B-0DFC3AD07FAA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0F98451-2D5D-2FD5-E84A-75ABDBEE171B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46A7A3-E98D-3070-A015-D2A357EE907E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6" name="Group 79">
            <a:extLst>
              <a:ext uri="{FF2B5EF4-FFF2-40B4-BE49-F238E27FC236}">
                <a16:creationId xmlns:a16="http://schemas.microsoft.com/office/drawing/2014/main" id="{1D518968-FBC6-3FEA-EC58-A59ECAB4A74E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38800" y="3048000"/>
            <a:ext cx="685800" cy="685800"/>
            <a:chOff x="2514600" y="5029200"/>
            <a:chExt cx="685800" cy="685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86444CC-898E-5C35-2EA7-691A55B7E551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1718739-AFDB-13B6-360D-85593804F4A8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0FCDC7A-E875-BEB1-941C-71CD7A07AA5D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7" name="Group 79">
            <a:extLst>
              <a:ext uri="{FF2B5EF4-FFF2-40B4-BE49-F238E27FC236}">
                <a16:creationId xmlns:a16="http://schemas.microsoft.com/office/drawing/2014/main" id="{2E5B60BD-05AD-6711-C6FE-C54AE4BD062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495800" y="3048000"/>
            <a:ext cx="685800" cy="685800"/>
            <a:chOff x="2514600" y="5029200"/>
            <a:chExt cx="685800" cy="68580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EA3A365-D5E2-832F-EF5A-A9B458083B26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9A7D1C3-39A9-B593-A476-08D6B8213663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E8FDD30-2035-9CF3-A25D-4E25205690FA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8" name="Group 79">
            <a:extLst>
              <a:ext uri="{FF2B5EF4-FFF2-40B4-BE49-F238E27FC236}">
                <a16:creationId xmlns:a16="http://schemas.microsoft.com/office/drawing/2014/main" id="{D91FB0E5-995A-0225-9B7B-EB50F11E19A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276600" y="3048000"/>
            <a:ext cx="685800" cy="685800"/>
            <a:chOff x="2514600" y="5029200"/>
            <a:chExt cx="685800" cy="6858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3D96269-4CE1-3E82-2EA0-E7C3A974D2D7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4AEF66C-9DEA-BE0E-50CC-9552C828FEBB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A3FADCC-9F71-F490-9DC5-5DC876A97FD4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09" name="Group 79">
            <a:extLst>
              <a:ext uri="{FF2B5EF4-FFF2-40B4-BE49-F238E27FC236}">
                <a16:creationId xmlns:a16="http://schemas.microsoft.com/office/drawing/2014/main" id="{ABA40DDB-4BD0-3FA8-929E-77810645BEA0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981200" y="3048000"/>
            <a:ext cx="685800" cy="685800"/>
            <a:chOff x="2514600" y="5029200"/>
            <a:chExt cx="6858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5987169-411E-F7BF-BFAF-0986A5F7B65F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89F7B577-AC42-1528-39B8-524261922658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5B4A71B-DEA8-C0A5-C2B8-63A50216A66A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10" name="Group 79">
            <a:extLst>
              <a:ext uri="{FF2B5EF4-FFF2-40B4-BE49-F238E27FC236}">
                <a16:creationId xmlns:a16="http://schemas.microsoft.com/office/drawing/2014/main" id="{6DD82D13-F316-0DC4-7D28-30361F5E6A0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685800" y="3048000"/>
            <a:ext cx="685800" cy="685800"/>
            <a:chOff x="2514600" y="5029200"/>
            <a:chExt cx="685800" cy="6858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E3CC78C-B4A3-7A51-B417-E1283A2CF88C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39D193E-5A2F-98B4-2681-18031F338004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8C57C3D-76B3-FD9F-11BF-D04D121904E8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11" name="Group 79">
            <a:extLst>
              <a:ext uri="{FF2B5EF4-FFF2-40B4-BE49-F238E27FC236}">
                <a16:creationId xmlns:a16="http://schemas.microsoft.com/office/drawing/2014/main" id="{C5EF6988-A82B-7FBB-DEE5-5917BBABBE8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41975" y="4572000"/>
            <a:ext cx="685800" cy="685800"/>
            <a:chOff x="2514600" y="5029200"/>
            <a:chExt cx="685800" cy="68580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7F07F2-815D-C75F-341F-1720B9394969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835F6F9-E02A-929F-76EA-FCDE1AB457F3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9771D7-E633-CD94-C1B8-151F48FA29D9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12" name="Group 79">
            <a:extLst>
              <a:ext uri="{FF2B5EF4-FFF2-40B4-BE49-F238E27FC236}">
                <a16:creationId xmlns:a16="http://schemas.microsoft.com/office/drawing/2014/main" id="{1F9C23FB-8A0A-55C4-C628-388C407CF86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41975" y="6019800"/>
            <a:ext cx="685800" cy="685800"/>
            <a:chOff x="2514600" y="5029200"/>
            <a:chExt cx="685800" cy="68580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BE691694-1CC4-2EAB-A063-C30C550A3119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45FC4AC-14D9-4B29-3F2F-84E08CB07F39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79EA916-7A7E-914C-1CC1-FE635665965F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13" name="Group 79">
            <a:extLst>
              <a:ext uri="{FF2B5EF4-FFF2-40B4-BE49-F238E27FC236}">
                <a16:creationId xmlns:a16="http://schemas.microsoft.com/office/drawing/2014/main" id="{3935EF76-F7A6-9FD7-5D28-27FAF02F765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41975" y="7543800"/>
            <a:ext cx="685800" cy="685800"/>
            <a:chOff x="2514600" y="5029200"/>
            <a:chExt cx="685800" cy="68580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818F39B-9977-5F8B-9187-77BAEB1F6B82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C610AAF-2BBE-EE54-FC36-839C83DADCEE}"/>
                </a:ext>
              </a:extLst>
            </p:cNvPr>
            <p:cNvCxnSpPr/>
            <p:nvPr/>
          </p:nvCxnSpPr>
          <p:spPr>
            <a:xfrm>
              <a:off x="250825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E163928-526F-990F-B5C3-EB34AA74F2CC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14" name="TextBox 70">
            <a:extLst>
              <a:ext uri="{FF2B5EF4-FFF2-40B4-BE49-F238E27FC236}">
                <a16:creationId xmlns:a16="http://schemas.microsoft.com/office/drawing/2014/main" id="{F8585A3D-7075-742C-B6B4-13B4DC62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147A73A-0C41-3239-B8B8-DA6F380067A5}"/>
              </a:ext>
            </a:extLst>
          </p:cNvPr>
          <p:cNvCxnSpPr/>
          <p:nvPr/>
        </p:nvCxnSpPr>
        <p:spPr>
          <a:xfrm>
            <a:off x="4572000" y="15240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5A3AD1C-519E-9070-8829-50B32F1A6905}"/>
              </a:ext>
            </a:extLst>
          </p:cNvPr>
          <p:cNvCxnSpPr/>
          <p:nvPr/>
        </p:nvCxnSpPr>
        <p:spPr>
          <a:xfrm rot="5400000">
            <a:off x="4991101" y="1866900"/>
            <a:ext cx="3810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3F430CB-3B19-E470-7D02-75027A447FB0}"/>
              </a:ext>
            </a:extLst>
          </p:cNvPr>
          <p:cNvCxnSpPr/>
          <p:nvPr/>
        </p:nvCxnSpPr>
        <p:spPr>
          <a:xfrm rot="10800000">
            <a:off x="4664075" y="2193925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8" name="TextBox 78">
            <a:extLst>
              <a:ext uri="{FF2B5EF4-FFF2-40B4-BE49-F238E27FC236}">
                <a16:creationId xmlns:a16="http://schemas.microsoft.com/office/drawing/2014/main" id="{B9F242C6-2C10-F5B0-2008-B600E4658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כ"ף</a:t>
            </a:r>
            <a:endParaRPr lang="en-US" altLang="he-IL" sz="7200"/>
          </a:p>
        </p:txBody>
      </p:sp>
      <p:grpSp>
        <p:nvGrpSpPr>
          <p:cNvPr id="12319" name="Group 52">
            <a:extLst>
              <a:ext uri="{FF2B5EF4-FFF2-40B4-BE49-F238E27FC236}">
                <a16:creationId xmlns:a16="http://schemas.microsoft.com/office/drawing/2014/main" id="{3E967D62-7596-1BB4-FCB9-759EE3E1941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5" name="Rectangle 13">
              <a:extLst>
                <a:ext uri="{FF2B5EF4-FFF2-40B4-BE49-F238E27FC236}">
                  <a16:creationId xmlns:a16="http://schemas.microsoft.com/office/drawing/2014/main" id="{EF7873AF-18A5-4ADF-C2E0-32C7246D7F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8" name="TextBox 43">
              <a:extLst>
                <a:ext uri="{FF2B5EF4-FFF2-40B4-BE49-F238E27FC236}">
                  <a16:creationId xmlns:a16="http://schemas.microsoft.com/office/drawing/2014/main" id="{27F13E8E-6E6C-025F-3483-A35D87DA0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21CB39-7EF7-EFC6-415E-619E15CF9FF0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EBC7E8-8D95-CC48-9CFD-E65AF212E662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A77C1B9-35CE-A40E-8C3A-A577678FC08D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2D82B6-443A-4822-7658-C1DCA20E95B0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E2B9939-25ED-FEB4-AE92-6BD2EA246FB5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9E085DB-1155-BA79-8EBA-22DE8CB96FDC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7539318-3CC4-BFDF-6CD2-5E9965F8AB53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3FD8AFA-0AF7-F0E1-5D4B-E1EF839B423A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B4C8BB1-40E9-2D06-3BDA-9AD4CA2CFC38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5A98C50-2752-FD74-D0BA-7E9ECCBEF3FB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24" name="Group 97">
            <a:extLst>
              <a:ext uri="{FF2B5EF4-FFF2-40B4-BE49-F238E27FC236}">
                <a16:creationId xmlns:a16="http://schemas.microsoft.com/office/drawing/2014/main" id="{97AB3F90-2695-006B-E213-D752F5F9477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252538"/>
            <a:ext cx="685800" cy="963612"/>
            <a:chOff x="3886200" y="6428232"/>
            <a:chExt cx="685800" cy="96316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25FB250-CA1A-D4BC-1C8C-D2F31F6B2CB8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D5D1BFF-2B4E-C38E-9500-4A28C045B8A1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EB5CDA7-E327-9FE6-D792-2CE76D302188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11243C6-080F-4831-3AB3-4F2B8B16025B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25" name="Group 97">
            <a:extLst>
              <a:ext uri="{FF2B5EF4-FFF2-40B4-BE49-F238E27FC236}">
                <a16:creationId xmlns:a16="http://schemas.microsoft.com/office/drawing/2014/main" id="{EFB4C1D0-E69A-6272-7279-47FA78982EC6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252538"/>
            <a:ext cx="685800" cy="963612"/>
            <a:chOff x="3886200" y="6428232"/>
            <a:chExt cx="685800" cy="96316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6AD749-E70A-7535-15EE-004D7E180F61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E1D1FD0-C771-21C8-6995-EB8C8DB69F1F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5589050-007D-6649-A9CC-8610F1C20661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15C909C-7A6C-B782-71AE-44EEA88790C5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26" name="Group 97">
            <a:extLst>
              <a:ext uri="{FF2B5EF4-FFF2-40B4-BE49-F238E27FC236}">
                <a16:creationId xmlns:a16="http://schemas.microsoft.com/office/drawing/2014/main" id="{2950E2FE-5A9B-A59E-C080-36E4FE1F3BC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252538"/>
            <a:ext cx="685800" cy="963612"/>
            <a:chOff x="3886200" y="6428232"/>
            <a:chExt cx="685800" cy="963168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2B7BC99-A4BD-B5C2-4DE5-9953A1D2FF4D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C228E2B-5750-57EC-57AA-8F3B37224DD7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A1BC702-1E30-77B0-1ADD-D38342E01B3C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913C72D-19D9-2ED3-6628-D16D7324371C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27" name="Group 97">
            <a:extLst>
              <a:ext uri="{FF2B5EF4-FFF2-40B4-BE49-F238E27FC236}">
                <a16:creationId xmlns:a16="http://schemas.microsoft.com/office/drawing/2014/main" id="{8BAD8222-7408-462F-E086-6ADDABF62B5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252538"/>
            <a:ext cx="685800" cy="963612"/>
            <a:chOff x="3886200" y="6428232"/>
            <a:chExt cx="685800" cy="963168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523994C-5BD2-85D1-EB8D-68067C34C394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1716540-C13F-83A1-F439-363D902844FA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1D35999-B1E5-8648-95D3-310CBDAAA2C4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64556FD-1BE2-9A2D-C632-FF65A7A22C5B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28" name="Group 97">
            <a:extLst>
              <a:ext uri="{FF2B5EF4-FFF2-40B4-BE49-F238E27FC236}">
                <a16:creationId xmlns:a16="http://schemas.microsoft.com/office/drawing/2014/main" id="{DF66DB82-2835-BF66-9739-BBC7A512CE81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252538"/>
            <a:ext cx="685800" cy="963612"/>
            <a:chOff x="3886200" y="6428232"/>
            <a:chExt cx="685800" cy="963168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C5CA3A2-5C36-7B4E-479F-1B8301A8B714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DA7C5CC-D916-2118-621C-EB3060E59E56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886562A-FD76-F630-C440-B5BCD3BD6A8A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90CDE1C-D867-470E-35C5-BC2F1C38822E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29" name="Group 97">
            <a:extLst>
              <a:ext uri="{FF2B5EF4-FFF2-40B4-BE49-F238E27FC236}">
                <a16:creationId xmlns:a16="http://schemas.microsoft.com/office/drawing/2014/main" id="{9A3991A1-184F-2464-3164-D573E57207C2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789238"/>
            <a:ext cx="685800" cy="963612"/>
            <a:chOff x="3886200" y="6428232"/>
            <a:chExt cx="685800" cy="963168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5CEDCCB-1318-07BE-D218-BF174991C90D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343CC32-5956-830E-C3D2-A4D17ADFF275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14BF152-4D24-D407-8BD8-BC376596A70A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2E8B4FA-8368-377E-0395-34BB36E8A80A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0" name="Group 97">
            <a:extLst>
              <a:ext uri="{FF2B5EF4-FFF2-40B4-BE49-F238E27FC236}">
                <a16:creationId xmlns:a16="http://schemas.microsoft.com/office/drawing/2014/main" id="{50C3DB20-D448-E61C-D23E-3345CFDD90E8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789238"/>
            <a:ext cx="685800" cy="963612"/>
            <a:chOff x="3886200" y="6428232"/>
            <a:chExt cx="685800" cy="963168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B002B59-3B29-3AE9-DEA8-08C4C062D41B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ACA12BF-A51E-1E65-E2ED-EB02B9359A17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840640F-0E96-E288-0F6D-D724C6F5E8B6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1F62655-7708-6265-048D-FD8F7097359C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1" name="Group 97">
            <a:extLst>
              <a:ext uri="{FF2B5EF4-FFF2-40B4-BE49-F238E27FC236}">
                <a16:creationId xmlns:a16="http://schemas.microsoft.com/office/drawing/2014/main" id="{7D55D0AE-FC2B-AE44-27EA-1071FDFE003F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789238"/>
            <a:ext cx="685800" cy="963612"/>
            <a:chOff x="3886200" y="6428232"/>
            <a:chExt cx="685800" cy="963168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6CADAC5-CF82-8B29-7FAF-642F360AC38B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211D8DF-9014-066E-D2E0-7CDA1030EBA5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FD9F7A4-6BC2-39B9-4890-920E4DE1604A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63E45FC-FF84-D40A-6C4E-D293ABFFE93F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2" name="Group 97">
            <a:extLst>
              <a:ext uri="{FF2B5EF4-FFF2-40B4-BE49-F238E27FC236}">
                <a16:creationId xmlns:a16="http://schemas.microsoft.com/office/drawing/2014/main" id="{22767D79-7DB9-E4EE-F871-6ACAD969595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789238"/>
            <a:ext cx="685800" cy="963612"/>
            <a:chOff x="3886200" y="6428232"/>
            <a:chExt cx="685800" cy="963168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2A3D842-7F1C-FDA2-7EFD-054E5DAFD7BA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7B5194E-840F-843F-50BF-9A3C0BE93A90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E7BF7EA-A164-9232-FC02-8F6E71CF3A70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A63918B1-28E4-DCFB-528A-CC54959096D2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3" name="Group 97">
            <a:extLst>
              <a:ext uri="{FF2B5EF4-FFF2-40B4-BE49-F238E27FC236}">
                <a16:creationId xmlns:a16="http://schemas.microsoft.com/office/drawing/2014/main" id="{56A1352C-098D-7478-A16B-512CD5119B1B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2789238"/>
            <a:ext cx="685800" cy="963612"/>
            <a:chOff x="3886200" y="6428232"/>
            <a:chExt cx="685800" cy="963168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67B6477-EC6E-7CFE-B865-A124CAD29F5D}"/>
                </a:ext>
              </a:extLst>
            </p:cNvPr>
            <p:cNvCxnSpPr/>
            <p:nvPr/>
          </p:nvCxnSpPr>
          <p:spPr>
            <a:xfrm rot="5400000">
              <a:off x="4343505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60C14BB-BF5A-C735-CBD1-504E6994CC46}"/>
                </a:ext>
              </a:extLst>
            </p:cNvPr>
            <p:cNvCxnSpPr/>
            <p:nvPr/>
          </p:nvCxnSpPr>
          <p:spPr>
            <a:xfrm>
              <a:off x="3886200" y="6705916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3FAF50D-FCC3-CD0E-4291-9BB23B5BB67F}"/>
                </a:ext>
              </a:extLst>
            </p:cNvPr>
            <p:cNvCxnSpPr/>
            <p:nvPr/>
          </p:nvCxnSpPr>
          <p:spPr>
            <a:xfrm rot="5400000">
              <a:off x="4366472" y="7185872"/>
              <a:ext cx="228495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EF6F0BD-6815-FAD4-12CE-E570472109B2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4" name="Group 97">
            <a:extLst>
              <a:ext uri="{FF2B5EF4-FFF2-40B4-BE49-F238E27FC236}">
                <a16:creationId xmlns:a16="http://schemas.microsoft.com/office/drawing/2014/main" id="{5703521D-47A9-BF2D-6121-D8C3048AD37B}"/>
              </a:ext>
            </a:extLst>
          </p:cNvPr>
          <p:cNvGrpSpPr>
            <a:grpSpLocks/>
          </p:cNvGrpSpPr>
          <p:nvPr/>
        </p:nvGrpSpPr>
        <p:grpSpPr bwMode="auto">
          <a:xfrm>
            <a:off x="4754563" y="92075"/>
            <a:ext cx="685800" cy="963613"/>
            <a:chOff x="3886200" y="6428232"/>
            <a:chExt cx="685800" cy="96316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1385471-FED8-5B2D-AB88-6786BE0F6558}"/>
                </a:ext>
              </a:extLst>
            </p:cNvPr>
            <p:cNvCxnSpPr/>
            <p:nvPr/>
          </p:nvCxnSpPr>
          <p:spPr>
            <a:xfrm rot="5400000">
              <a:off x="4343506" y="6934411"/>
              <a:ext cx="45698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9B235A8-1D44-E87A-8AD2-E2FF5680B8FB}"/>
                </a:ext>
              </a:extLst>
            </p:cNvPr>
            <p:cNvCxnSpPr/>
            <p:nvPr/>
          </p:nvCxnSpPr>
          <p:spPr>
            <a:xfrm>
              <a:off x="3886200" y="6705917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310DC60-6ADD-E543-37CB-1C68BC9C1EC8}"/>
                </a:ext>
              </a:extLst>
            </p:cNvPr>
            <p:cNvCxnSpPr/>
            <p:nvPr/>
          </p:nvCxnSpPr>
          <p:spPr>
            <a:xfrm rot="5400000">
              <a:off x="4366472" y="7185871"/>
              <a:ext cx="228494" cy="1825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45F499A-07E2-E2C1-32D8-B2592A40720A}"/>
                </a:ext>
              </a:extLst>
            </p:cNvPr>
            <p:cNvCxnSpPr/>
            <p:nvPr/>
          </p:nvCxnSpPr>
          <p:spPr>
            <a:xfrm rot="5400000" flipH="1" flipV="1">
              <a:off x="3748944" y="6565488"/>
              <a:ext cx="27451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4D1429C-C047-C8F4-1CAE-5006BCC6A0C3}"/>
              </a:ext>
            </a:extLst>
          </p:cNvPr>
          <p:cNvCxnSpPr/>
          <p:nvPr/>
        </p:nvCxnSpPr>
        <p:spPr>
          <a:xfrm rot="5400000">
            <a:off x="4343401" y="1371600"/>
            <a:ext cx="3048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3C38E30-47FA-B402-3044-E48423CF95C0}"/>
              </a:ext>
            </a:extLst>
          </p:cNvPr>
          <p:cNvCxnSpPr/>
          <p:nvPr/>
        </p:nvCxnSpPr>
        <p:spPr>
          <a:xfrm>
            <a:off x="4648200" y="15240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A539043-45B0-16AD-4CED-D6F34D3FA32C}"/>
              </a:ext>
            </a:extLst>
          </p:cNvPr>
          <p:cNvCxnSpPr/>
          <p:nvPr/>
        </p:nvCxnSpPr>
        <p:spPr>
          <a:xfrm rot="5400000">
            <a:off x="5045076" y="1812925"/>
            <a:ext cx="27305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E3F9554-DABE-B539-76EA-53D34FB1E826}"/>
              </a:ext>
            </a:extLst>
          </p:cNvPr>
          <p:cNvCxnSpPr/>
          <p:nvPr/>
        </p:nvCxnSpPr>
        <p:spPr>
          <a:xfrm rot="5400000">
            <a:off x="5029200" y="2011363"/>
            <a:ext cx="152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9" name="TextBox 81">
            <a:extLst>
              <a:ext uri="{FF2B5EF4-FFF2-40B4-BE49-F238E27FC236}">
                <a16:creationId xmlns:a16="http://schemas.microsoft.com/office/drawing/2014/main" id="{5AFEFE3D-B90A-CDC8-511A-EADA0F004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13340" name="TextBox 82">
            <a:extLst>
              <a:ext uri="{FF2B5EF4-FFF2-40B4-BE49-F238E27FC236}">
                <a16:creationId xmlns:a16="http://schemas.microsoft.com/office/drawing/2014/main" id="{68CBD841-195E-FC36-3F89-E722D0FBF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למ"ד</a:t>
            </a:r>
            <a:endParaRPr lang="en-US" altLang="he-IL" sz="7200"/>
          </a:p>
        </p:txBody>
      </p:sp>
      <p:grpSp>
        <p:nvGrpSpPr>
          <p:cNvPr id="13341" name="Group 52">
            <a:extLst>
              <a:ext uri="{FF2B5EF4-FFF2-40B4-BE49-F238E27FC236}">
                <a16:creationId xmlns:a16="http://schemas.microsoft.com/office/drawing/2014/main" id="{68BF7DB0-4C43-CECC-2094-739C6B0013F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5" name="Rectangle 13">
              <a:extLst>
                <a:ext uri="{FF2B5EF4-FFF2-40B4-BE49-F238E27FC236}">
                  <a16:creationId xmlns:a16="http://schemas.microsoft.com/office/drawing/2014/main" id="{BA816D0F-A915-6EFB-ABBB-9EAD41F02E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7" name="TextBox 43">
              <a:extLst>
                <a:ext uri="{FF2B5EF4-FFF2-40B4-BE49-F238E27FC236}">
                  <a16:creationId xmlns:a16="http://schemas.microsoft.com/office/drawing/2014/main" id="{D1430E86-7F3F-2E01-AA7F-13657DE00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BA5FB8-72CB-842A-A9A7-13BD0C5D2639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92CF7F-B78D-DF26-650F-F370CBBDA7C1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1B9EB1C-5BB8-5450-DC06-FACF2B63AB2F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270A451-0F4F-8A5B-BCD8-9E696450F6DA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1C6C222-E973-3D4E-29BD-1CF638800342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4E2FF15-B145-E1F1-8EAD-1F07C8360540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D39423E-A42F-DD1B-F35D-477303E6D8A9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21F649E-D271-E4E4-BEF1-BBE253598084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5B69B01-CA44-FB77-502A-28DFAF5C4D4A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5B906D7D-3BCC-FE4A-6BEA-BF7C4951D5E5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48" name="Group 102">
            <a:extLst>
              <a:ext uri="{FF2B5EF4-FFF2-40B4-BE49-F238E27FC236}">
                <a16:creationId xmlns:a16="http://schemas.microsoft.com/office/drawing/2014/main" id="{B1F54254-7D3E-E8F3-37B6-F0ED6FF9239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3962400" y="7696200"/>
            <a:chExt cx="685800" cy="685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1E141A0-EC13-F428-37A1-8E904D2F0634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DA82A1-79B0-05AE-1850-F154DEB76BAC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E2A07AA-5201-893D-4D9C-8B956D4AFC05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5BE2A26-B863-C372-2CF9-AA6D08F8E52E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49" name="Group 102">
            <a:extLst>
              <a:ext uri="{FF2B5EF4-FFF2-40B4-BE49-F238E27FC236}">
                <a16:creationId xmlns:a16="http://schemas.microsoft.com/office/drawing/2014/main" id="{B71A0EB4-200E-B1E8-7A59-D3B753C761D1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04800"/>
            <a:ext cx="685800" cy="685800"/>
            <a:chOff x="3962400" y="7696200"/>
            <a:chExt cx="685800" cy="6858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D234041-F849-4E60-2952-BAD6FE6F1698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DD65DFE-BB53-A021-3D14-CE323D81CE63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8504FF9-9B69-9EDC-CD46-EDAF9478C02C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67FF80-F844-A009-97A5-B0CB6A17EDC2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50" name="Group 102">
            <a:extLst>
              <a:ext uri="{FF2B5EF4-FFF2-40B4-BE49-F238E27FC236}">
                <a16:creationId xmlns:a16="http://schemas.microsoft.com/office/drawing/2014/main" id="{7F2A8FED-8CF8-D451-0B86-5DEA5BAD2BC4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524000"/>
            <a:ext cx="685800" cy="685800"/>
            <a:chOff x="3962400" y="7696200"/>
            <a:chExt cx="685800" cy="68580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0712AC5-891C-CE6D-C35D-A168171CA6E2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CBB11E3-F316-3DCE-CA57-0CC54C87AED3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E5BF20C-08D1-6C28-9E37-274FDC6FD8F4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6FE9BDA-B251-6D55-EDE7-177EC052F7B4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B368A0-265F-608A-F7B7-AAB1B8C59059}"/>
              </a:ext>
            </a:extLst>
          </p:cNvPr>
          <p:cNvCxnSpPr/>
          <p:nvPr/>
        </p:nvCxnSpPr>
        <p:spPr bwMode="auto">
          <a:xfrm rot="10800000">
            <a:off x="3687763" y="2209800"/>
            <a:ext cx="274637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6D93ACF-A375-51DD-5640-40204A56CDFF}"/>
              </a:ext>
            </a:extLst>
          </p:cNvPr>
          <p:cNvCxnSpPr/>
          <p:nvPr/>
        </p:nvCxnSpPr>
        <p:spPr bwMode="auto">
          <a:xfrm rot="5400000">
            <a:off x="36195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9595B1D-AF48-50CC-27D3-4313EFAFD1A3}"/>
              </a:ext>
            </a:extLst>
          </p:cNvPr>
          <p:cNvCxnSpPr/>
          <p:nvPr/>
        </p:nvCxnSpPr>
        <p:spPr bwMode="auto">
          <a:xfrm rot="5400000">
            <a:off x="3276600" y="1524000"/>
            <a:ext cx="685800" cy="6858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9FBC7F3-38A1-1496-2135-77ED6617689F}"/>
              </a:ext>
            </a:extLst>
          </p:cNvPr>
          <p:cNvCxnSpPr/>
          <p:nvPr/>
        </p:nvCxnSpPr>
        <p:spPr bwMode="auto">
          <a:xfrm rot="480000">
            <a:off x="3336925" y="1600200"/>
            <a:ext cx="304800" cy="27463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55" name="Group 102">
            <a:extLst>
              <a:ext uri="{FF2B5EF4-FFF2-40B4-BE49-F238E27FC236}">
                <a16:creationId xmlns:a16="http://schemas.microsoft.com/office/drawing/2014/main" id="{04722F15-92E9-73ED-F854-CA83E026609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524000"/>
            <a:ext cx="685800" cy="685800"/>
            <a:chOff x="3962400" y="7696200"/>
            <a:chExt cx="68580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E8FF50F-FFC9-5A3B-9FCD-4EDE580A8F6E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C682D36-DD8C-37F1-7F9C-DF0BED5460A4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3E1B9FD-B24C-8897-62C7-571578F64B13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BB0A1A2-0C57-A491-E323-3C91A4DF01A4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56" name="Group 102">
            <a:extLst>
              <a:ext uri="{FF2B5EF4-FFF2-40B4-BE49-F238E27FC236}">
                <a16:creationId xmlns:a16="http://schemas.microsoft.com/office/drawing/2014/main" id="{1D6B558A-B350-C7BE-B0E6-F4E1B963C23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524000"/>
            <a:ext cx="685800" cy="685800"/>
            <a:chOff x="3962400" y="7696200"/>
            <a:chExt cx="685800" cy="6858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30A95A3-D018-882A-7A62-636D0E92D85B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193225A-A8A1-8A68-DCD3-B5999F12783F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1A2745A-CE6A-A09C-2B43-989FDFAFE54C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7F5CC93-E9D7-5087-A1E7-CA6AE2C1D8E7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57" name="Group 102">
            <a:extLst>
              <a:ext uri="{FF2B5EF4-FFF2-40B4-BE49-F238E27FC236}">
                <a16:creationId xmlns:a16="http://schemas.microsoft.com/office/drawing/2014/main" id="{715366CD-FB93-D56B-FA15-BF66962365A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685800"/>
            <a:chOff x="3962400" y="7696200"/>
            <a:chExt cx="685800" cy="68580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90F4D8E-5239-3B8A-7DE6-10045BDBC236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52C8213-A0FF-9BB5-F020-D00D1DFC90FC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F9AFE77-E9AA-5DA3-85C5-550076AB17D6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D02D356-A16E-7450-DFC2-284AC2B6C29A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58" name="Group 102">
            <a:extLst>
              <a:ext uri="{FF2B5EF4-FFF2-40B4-BE49-F238E27FC236}">
                <a16:creationId xmlns:a16="http://schemas.microsoft.com/office/drawing/2014/main" id="{3B114C39-8C10-61C1-874D-BF4F351B5053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048000"/>
            <a:ext cx="685800" cy="685800"/>
            <a:chOff x="3962400" y="7696200"/>
            <a:chExt cx="685800" cy="68580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86DA71C-1B0C-A02C-0FE2-24C3983B6494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A0EC63C-5C98-B52E-B475-FE7E1C050806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EEA916F-4874-2A68-FDAF-700CE8178C04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2D705CC-078E-4B58-7129-7B59EDA21724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59" name="Group 102">
            <a:extLst>
              <a:ext uri="{FF2B5EF4-FFF2-40B4-BE49-F238E27FC236}">
                <a16:creationId xmlns:a16="http://schemas.microsoft.com/office/drawing/2014/main" id="{ABB9D814-40E8-0EAD-12DB-5337E4B9C72A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048000"/>
            <a:ext cx="685800" cy="685800"/>
            <a:chOff x="3962400" y="7696200"/>
            <a:chExt cx="685800" cy="6858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58D28D3-8E37-362D-9243-113822F793DC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C6EFE4B-FD90-9C6E-CD6F-AD36BD6A2B76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FFA9910-E08C-0F4F-F344-0AB0D3DEBBFB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60205D7-F401-DCAB-E5AF-3FC54EA26490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60" name="Group 102">
            <a:extLst>
              <a:ext uri="{FF2B5EF4-FFF2-40B4-BE49-F238E27FC236}">
                <a16:creationId xmlns:a16="http://schemas.microsoft.com/office/drawing/2014/main" id="{8B1F68BB-1D95-9A34-333C-C4B2FA5EDEDD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048000"/>
            <a:ext cx="685800" cy="685800"/>
            <a:chOff x="3962400" y="7696200"/>
            <a:chExt cx="685800" cy="685800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19B6DF1-D6AC-0EEA-3076-41F68F344BA0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B132A77-C50A-E3B8-8076-FF374AAE6C9E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A377307-9BD5-23C4-F82E-A92C044D2F8A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88C47F0-CB78-D985-6DFF-12BC13421B22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61" name="Group 102">
            <a:extLst>
              <a:ext uri="{FF2B5EF4-FFF2-40B4-BE49-F238E27FC236}">
                <a16:creationId xmlns:a16="http://schemas.microsoft.com/office/drawing/2014/main" id="{79E343CD-3066-805C-134E-8FB3F194DD3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048000"/>
            <a:ext cx="685800" cy="685800"/>
            <a:chOff x="3962400" y="7696200"/>
            <a:chExt cx="685800" cy="685800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D413431-1DAE-1CA2-7391-30C110028244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43EAD2C-2092-358E-4B30-843AB210DF88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6EEED743-DCF1-12B9-9CBC-2CE9E66AC337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2950DC4-3D54-36F6-BD2A-2600B1D6D53E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62" name="Group 102">
            <a:extLst>
              <a:ext uri="{FF2B5EF4-FFF2-40B4-BE49-F238E27FC236}">
                <a16:creationId xmlns:a16="http://schemas.microsoft.com/office/drawing/2014/main" id="{B29BEA06-7362-B2F9-69CB-AE792279B08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685800"/>
            <a:chOff x="3962400" y="7696200"/>
            <a:chExt cx="685800" cy="685800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3FCDB47-7FA9-7216-5178-FDA3A3AE2EA4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A0B6CE34-3E46-7098-6522-3DCD4CBB3CD0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A0DB699-CCB8-EC11-5EC0-F7113282E801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4A6D34D-2EAF-C7D6-01E4-25736511E0D3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63" name="Group 102">
            <a:extLst>
              <a:ext uri="{FF2B5EF4-FFF2-40B4-BE49-F238E27FC236}">
                <a16:creationId xmlns:a16="http://schemas.microsoft.com/office/drawing/2014/main" id="{3BB4358E-5A50-205F-B9E2-CC318605BE56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685800"/>
            <a:chOff x="3962400" y="7696200"/>
            <a:chExt cx="685800" cy="685800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2335E74-9A68-92BB-06F0-ACE2C7F49BA9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11F1667-6CF8-303D-9612-39C8C9C03794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FFDAE3F-528F-B5D9-E31B-ED56F194ADCB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DDFD2BE-6701-B83F-EFCD-F60593065A01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64" name="Group 102">
            <a:extLst>
              <a:ext uri="{FF2B5EF4-FFF2-40B4-BE49-F238E27FC236}">
                <a16:creationId xmlns:a16="http://schemas.microsoft.com/office/drawing/2014/main" id="{B5EB39CA-BFFB-B99A-B98A-9E7866B97187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5800" cy="685800"/>
            <a:chOff x="3962400" y="7696200"/>
            <a:chExt cx="685800" cy="6858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1858994-F1A9-D74F-7C93-374BA63A5409}"/>
                </a:ext>
              </a:extLst>
            </p:cNvPr>
            <p:cNvCxnSpPr/>
            <p:nvPr/>
          </p:nvCxnSpPr>
          <p:spPr bwMode="auto">
            <a:xfrm rot="10800000">
              <a:off x="4373563" y="8382000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F7A961A-5858-D88F-6B42-F9911A049E51}"/>
                </a:ext>
              </a:extLst>
            </p:cNvPr>
            <p:cNvCxnSpPr/>
            <p:nvPr/>
          </p:nvCxnSpPr>
          <p:spPr bwMode="auto">
            <a:xfrm rot="5400000">
              <a:off x="4305300" y="8039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1A74B79-C078-88A3-7848-0FFFEF512898}"/>
                </a:ext>
              </a:extLst>
            </p:cNvPr>
            <p:cNvCxnSpPr/>
            <p:nvPr/>
          </p:nvCxnSpPr>
          <p:spPr bwMode="auto">
            <a:xfrm rot="5400000">
              <a:off x="3962400" y="76962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3AE461B-D049-F92F-6B1E-21893EDCDC1A}"/>
                </a:ext>
              </a:extLst>
            </p:cNvPr>
            <p:cNvCxnSpPr/>
            <p:nvPr/>
          </p:nvCxnSpPr>
          <p:spPr bwMode="auto">
            <a:xfrm rot="480000">
              <a:off x="4022725" y="7772400"/>
              <a:ext cx="304800" cy="2746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77827B7D-A134-7403-08A5-44BA0A9F452E}"/>
              </a:ext>
            </a:extLst>
          </p:cNvPr>
          <p:cNvCxnSpPr/>
          <p:nvPr/>
        </p:nvCxnSpPr>
        <p:spPr>
          <a:xfrm rot="5400000" flipH="1" flipV="1">
            <a:off x="4648200" y="1676400"/>
            <a:ext cx="381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2D3C46C-5BB4-B848-61A0-F1BEBA4E363A}"/>
              </a:ext>
            </a:extLst>
          </p:cNvPr>
          <p:cNvCxnSpPr/>
          <p:nvPr/>
        </p:nvCxnSpPr>
        <p:spPr>
          <a:xfrm rot="5400000">
            <a:off x="4991101" y="1866900"/>
            <a:ext cx="3810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1E785C4-43B9-C697-7D06-E63F735033BA}"/>
              </a:ext>
            </a:extLst>
          </p:cNvPr>
          <p:cNvCxnSpPr/>
          <p:nvPr/>
        </p:nvCxnSpPr>
        <p:spPr>
          <a:xfrm rot="10800000">
            <a:off x="4876800" y="22098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B5947B7-A623-F996-6CF2-5A6B73CD4160}"/>
              </a:ext>
            </a:extLst>
          </p:cNvPr>
          <p:cNvCxnSpPr/>
          <p:nvPr/>
        </p:nvCxnSpPr>
        <p:spPr>
          <a:xfrm rot="16200000" flipH="1">
            <a:off x="3352800" y="1600200"/>
            <a:ext cx="2286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9" name="TextBox 98">
            <a:extLst>
              <a:ext uri="{FF2B5EF4-FFF2-40B4-BE49-F238E27FC236}">
                <a16:creationId xmlns:a16="http://schemas.microsoft.com/office/drawing/2014/main" id="{655DBF7D-BF45-C6E2-6E5D-67DA4B8E5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14370" name="TextBox 99">
            <a:extLst>
              <a:ext uri="{FF2B5EF4-FFF2-40B4-BE49-F238E27FC236}">
                <a16:creationId xmlns:a16="http://schemas.microsoft.com/office/drawing/2014/main" id="{743B65C3-D3B1-5BB2-1A75-ADD646B43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sp>
        <p:nvSpPr>
          <p:cNvPr id="14371" name="TextBox 100">
            <a:extLst>
              <a:ext uri="{FF2B5EF4-FFF2-40B4-BE49-F238E27FC236}">
                <a16:creationId xmlns:a16="http://schemas.microsoft.com/office/drawing/2014/main" id="{B0FDEC38-3A43-19C2-E6AA-AABF7EE01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75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מ"ם</a:t>
            </a:r>
            <a:endParaRPr lang="en-US" altLang="he-IL" sz="7200"/>
          </a:p>
        </p:txBody>
      </p:sp>
      <p:grpSp>
        <p:nvGrpSpPr>
          <p:cNvPr id="14372" name="Group 52">
            <a:extLst>
              <a:ext uri="{FF2B5EF4-FFF2-40B4-BE49-F238E27FC236}">
                <a16:creationId xmlns:a16="http://schemas.microsoft.com/office/drawing/2014/main" id="{6154A891-AA79-4847-26B8-644891CA47C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89" name="Rectangle 13">
              <a:extLst>
                <a:ext uri="{FF2B5EF4-FFF2-40B4-BE49-F238E27FC236}">
                  <a16:creationId xmlns:a16="http://schemas.microsoft.com/office/drawing/2014/main" id="{53925742-B41D-8D00-9A5D-0401C0DB6A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91" name="TextBox 43">
              <a:extLst>
                <a:ext uri="{FF2B5EF4-FFF2-40B4-BE49-F238E27FC236}">
                  <a16:creationId xmlns:a16="http://schemas.microsoft.com/office/drawing/2014/main" id="{AA0C66F9-A3BF-86D2-80E4-492CFFA8F8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5DAA10B-F9BF-B691-0B73-48B0F67E09EE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510134-E636-B3FE-0873-745EB3AAA95F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DB08988-3938-1B44-8381-958674A58837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3E99FF-78D1-14D4-5C1F-65BF7B1822C6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5EAC268-66A5-FBC2-4520-CB65BAFED5CE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10B0B7F-4981-D4E0-91BB-30EC0A402ECC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B263B3A6-665B-70A8-9BCF-A9C4B947A397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B6FFEFBD-D6E6-9A3F-D489-13996D3884C0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5FFAE1D-80F3-DC5F-F544-57272123688E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7B91708-3E9B-674F-E986-F8EF3707E07F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72" name="Group 117">
            <a:extLst>
              <a:ext uri="{FF2B5EF4-FFF2-40B4-BE49-F238E27FC236}">
                <a16:creationId xmlns:a16="http://schemas.microsoft.com/office/drawing/2014/main" id="{A1CAF87D-88CE-D440-6D9E-3159496BDEE0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1524000"/>
            <a:ext cx="457200" cy="685800"/>
            <a:chOff x="2667000" y="2438400"/>
            <a:chExt cx="457200" cy="685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8A5398-23DF-584A-CF8E-7F89DD22E420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D7BAE27-0088-597E-B675-78E3650FE612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F733868-40D1-3B87-19EE-69D77CF66277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3" name="Group 117">
            <a:extLst>
              <a:ext uri="{FF2B5EF4-FFF2-40B4-BE49-F238E27FC236}">
                <a16:creationId xmlns:a16="http://schemas.microsoft.com/office/drawing/2014/main" id="{11491A59-09FA-E214-2FF5-7D8D407B3572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04800"/>
            <a:ext cx="457200" cy="685800"/>
            <a:chOff x="2667000" y="2438400"/>
            <a:chExt cx="457200" cy="6858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08FDC51-CB96-7CE9-C5EA-BD0C294A19E0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C63087B-B854-9174-7AFF-028E0604FF25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6C6947-80C0-4C8D-5D98-084C7994C86E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4" name="Group 117">
            <a:extLst>
              <a:ext uri="{FF2B5EF4-FFF2-40B4-BE49-F238E27FC236}">
                <a16:creationId xmlns:a16="http://schemas.microsoft.com/office/drawing/2014/main" id="{BBAFEB8D-8C81-6D45-D3AE-18BA59338CB7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524000"/>
            <a:ext cx="457200" cy="685800"/>
            <a:chOff x="2667000" y="2438400"/>
            <a:chExt cx="457200" cy="68580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2601EC2-81E8-1854-E930-16F03C8BF7CE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9E8D0E7-FE47-E44F-0F4B-17991CC33662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471499-584F-634C-E1F3-706DA452E584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5" name="Group 117">
            <a:extLst>
              <a:ext uri="{FF2B5EF4-FFF2-40B4-BE49-F238E27FC236}">
                <a16:creationId xmlns:a16="http://schemas.microsoft.com/office/drawing/2014/main" id="{A14C4D2A-417B-9DA8-7F2B-4E48065F0BE9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1524000"/>
            <a:ext cx="457200" cy="685800"/>
            <a:chOff x="2667000" y="2438400"/>
            <a:chExt cx="457200" cy="68580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654E708-E902-A11A-A15F-4B83478DE9A5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11A2F87-210A-1EA6-99FE-5F2FC5DB94B6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03B6955-5F2E-4E20-ADEB-DD54ECE2F3D7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6" name="Group 117">
            <a:extLst>
              <a:ext uri="{FF2B5EF4-FFF2-40B4-BE49-F238E27FC236}">
                <a16:creationId xmlns:a16="http://schemas.microsoft.com/office/drawing/2014/main" id="{E40E0244-03FD-94A8-C66A-8BF92F89BB3E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524000"/>
            <a:ext cx="457200" cy="685800"/>
            <a:chOff x="2667000" y="2438400"/>
            <a:chExt cx="457200" cy="6858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A4A467D-D4F4-785E-CC88-94110CD7A487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FCF048-0DA0-28CF-9DBD-5AF9ADCBCE71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E986028-FB6F-32C1-0004-BE08B7340152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7" name="Group 117">
            <a:extLst>
              <a:ext uri="{FF2B5EF4-FFF2-40B4-BE49-F238E27FC236}">
                <a16:creationId xmlns:a16="http://schemas.microsoft.com/office/drawing/2014/main" id="{C09F6D23-5FCF-7B8E-1E28-9D1573C56C1F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524000"/>
            <a:ext cx="457200" cy="685800"/>
            <a:chOff x="2667000" y="2438400"/>
            <a:chExt cx="45720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9343FCE-2DD9-93D5-2E38-E63F16CDF3D2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9A6885C-E49D-377D-BD1E-1BC8D820D674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56788D2-60B7-5B10-1C49-41120B8EE1E9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8" name="Group 117">
            <a:extLst>
              <a:ext uri="{FF2B5EF4-FFF2-40B4-BE49-F238E27FC236}">
                <a16:creationId xmlns:a16="http://schemas.microsoft.com/office/drawing/2014/main" id="{6AA34972-F840-F39A-50CC-7003CD2182E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457200" cy="685800"/>
            <a:chOff x="2667000" y="2438400"/>
            <a:chExt cx="457200" cy="685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83B90E8-8500-5C32-65E6-5F40A6644887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6EE615F-FB48-00B1-B8B1-9DF504A1DB21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1FC1F20-7965-730C-94A9-CECAF59BA47D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9" name="Group 117">
            <a:extLst>
              <a:ext uri="{FF2B5EF4-FFF2-40B4-BE49-F238E27FC236}">
                <a16:creationId xmlns:a16="http://schemas.microsoft.com/office/drawing/2014/main" id="{F88542EF-1A2E-97CF-54B0-AB74E0A87160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048000"/>
            <a:ext cx="457200" cy="685800"/>
            <a:chOff x="2667000" y="2438400"/>
            <a:chExt cx="457200" cy="68580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73E528A-1C2C-6A34-8910-9B590F703F5D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F065EA2-9AFE-9B92-810E-11E3B5040083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FCB7D50-5F95-0DFC-22D4-1DCA9B5A28FC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0" name="Group 117">
            <a:extLst>
              <a:ext uri="{FF2B5EF4-FFF2-40B4-BE49-F238E27FC236}">
                <a16:creationId xmlns:a16="http://schemas.microsoft.com/office/drawing/2014/main" id="{8AE117AA-8A5D-F73B-3754-8E5B20ED5EF6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048000"/>
            <a:ext cx="457200" cy="685800"/>
            <a:chOff x="2667000" y="2438400"/>
            <a:chExt cx="457200" cy="6858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0190223-1C3F-C215-B7B6-C3593FCA5908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D91DC42-7F28-A871-8F14-C16B753A8E12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440BC38-E8C0-ADB2-ED89-F84E0311F6FA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1" name="Group 117">
            <a:extLst>
              <a:ext uri="{FF2B5EF4-FFF2-40B4-BE49-F238E27FC236}">
                <a16:creationId xmlns:a16="http://schemas.microsoft.com/office/drawing/2014/main" id="{CBEFCEE1-C92D-1236-4BAA-2C9B43C68E7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048000"/>
            <a:ext cx="457200" cy="685800"/>
            <a:chOff x="2667000" y="2438400"/>
            <a:chExt cx="4572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CAB34F2-770B-CBAC-F6D9-71E75349A5DC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8765EBB9-85B2-93E6-13B1-CD487AAE9A2F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2DF73110-AFDE-9EB9-9B5D-0995261B6BDC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2" name="Group 117">
            <a:extLst>
              <a:ext uri="{FF2B5EF4-FFF2-40B4-BE49-F238E27FC236}">
                <a16:creationId xmlns:a16="http://schemas.microsoft.com/office/drawing/2014/main" id="{295650EB-C577-C744-2A26-F8EC974A64AC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048000"/>
            <a:ext cx="457200" cy="685800"/>
            <a:chOff x="2667000" y="2438400"/>
            <a:chExt cx="457200" cy="6858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E8A8C31-33D7-ED36-2491-0A726736A2CE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D103570-1D2B-874B-D74F-703AA83B2F44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D2478031-2555-F2BC-23C1-5E3290FA167F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3" name="Group 117">
            <a:extLst>
              <a:ext uri="{FF2B5EF4-FFF2-40B4-BE49-F238E27FC236}">
                <a16:creationId xmlns:a16="http://schemas.microsoft.com/office/drawing/2014/main" id="{B6B566F7-5736-A731-8260-C2E2B26D1C2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048000"/>
            <a:ext cx="457200" cy="685800"/>
            <a:chOff x="2667000" y="2438400"/>
            <a:chExt cx="457200" cy="68580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1F42D99-D6F1-5548-9AF5-9535B241CDCA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B64E0D6-7BD3-B83E-52C7-7EEEDF29AA48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BEEECF7-5D07-AF35-2352-391693066DA1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4" name="Group 117">
            <a:extLst>
              <a:ext uri="{FF2B5EF4-FFF2-40B4-BE49-F238E27FC236}">
                <a16:creationId xmlns:a16="http://schemas.microsoft.com/office/drawing/2014/main" id="{B6BBEB50-C13D-AFE1-F2C3-54B1CEDE2C2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457200" cy="685800"/>
            <a:chOff x="2667000" y="2438400"/>
            <a:chExt cx="457200" cy="68580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7244826-BDB7-43DA-5C5E-49F650FEFC17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C70EF7-2327-6113-1017-CEB83A7661D8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8ED58E4-9714-8749-6D52-8254F6766A84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5" name="Group 117">
            <a:extLst>
              <a:ext uri="{FF2B5EF4-FFF2-40B4-BE49-F238E27FC236}">
                <a16:creationId xmlns:a16="http://schemas.microsoft.com/office/drawing/2014/main" id="{F1D5AC27-07F6-CD93-1D44-68C2B9F03C53}"/>
              </a:ext>
            </a:extLst>
          </p:cNvPr>
          <p:cNvGrpSpPr>
            <a:grpSpLocks/>
          </p:cNvGrpSpPr>
          <p:nvPr/>
        </p:nvGrpSpPr>
        <p:grpSpPr bwMode="auto">
          <a:xfrm>
            <a:off x="5870575" y="4572000"/>
            <a:ext cx="457200" cy="685800"/>
            <a:chOff x="2667000" y="2438400"/>
            <a:chExt cx="457200" cy="68580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40ED9969-550C-B048-3E7A-814A41D33B42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70C04F9-299B-0780-4E1D-CC2D36048AAD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C234F0D-3639-6707-379C-9B5A01ED9368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6" name="Group 117">
            <a:extLst>
              <a:ext uri="{FF2B5EF4-FFF2-40B4-BE49-F238E27FC236}">
                <a16:creationId xmlns:a16="http://schemas.microsoft.com/office/drawing/2014/main" id="{F0C94955-CC4B-176D-E2B9-F8745FD41C68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6019800"/>
            <a:ext cx="457200" cy="685800"/>
            <a:chOff x="2667000" y="2438400"/>
            <a:chExt cx="457200" cy="68580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13CAB2E-2F87-E904-D7FC-F7D5F909B466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A56FBB6-FBA6-AB9D-6FA7-4980ADBB48DA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C5E6E37-ECF0-C8D6-1EAB-86A6AA22E2C6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87" name="Group 117">
            <a:extLst>
              <a:ext uri="{FF2B5EF4-FFF2-40B4-BE49-F238E27FC236}">
                <a16:creationId xmlns:a16="http://schemas.microsoft.com/office/drawing/2014/main" id="{E9725410-C1FB-AE18-600F-8CA37571C42E}"/>
              </a:ext>
            </a:extLst>
          </p:cNvPr>
          <p:cNvGrpSpPr>
            <a:grpSpLocks/>
          </p:cNvGrpSpPr>
          <p:nvPr/>
        </p:nvGrpSpPr>
        <p:grpSpPr bwMode="auto">
          <a:xfrm>
            <a:off x="5870575" y="7543800"/>
            <a:ext cx="457200" cy="685800"/>
            <a:chOff x="2667000" y="2438400"/>
            <a:chExt cx="457200" cy="685800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1AC53FD-A0D2-18A0-2009-3D38F39801E9}"/>
                </a:ext>
              </a:extLst>
            </p:cNvPr>
            <p:cNvCxnSpPr/>
            <p:nvPr/>
          </p:nvCxnSpPr>
          <p:spPr>
            <a:xfrm rot="10800000">
              <a:off x="2667000" y="3124200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BB20B22-17B6-D397-6BBF-AD2E30B30A6C}"/>
                </a:ext>
              </a:extLst>
            </p:cNvPr>
            <p:cNvCxnSpPr/>
            <p:nvPr/>
          </p:nvCxnSpPr>
          <p:spPr>
            <a:xfrm rot="5400000">
              <a:off x="27813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5B845D6-0D22-9CE0-7688-9F5EDFAB18A9}"/>
                </a:ext>
              </a:extLst>
            </p:cNvPr>
            <p:cNvCxnSpPr/>
            <p:nvPr/>
          </p:nvCxnSpPr>
          <p:spPr>
            <a:xfrm rot="10800000">
              <a:off x="2895600" y="24384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2A3DA01-B63D-3C1B-C4EB-2D14105984EF}"/>
              </a:ext>
            </a:extLst>
          </p:cNvPr>
          <p:cNvCxnSpPr/>
          <p:nvPr/>
        </p:nvCxnSpPr>
        <p:spPr>
          <a:xfrm>
            <a:off x="5029200" y="15240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7336C6F6-1D17-D542-2F71-8A421D281DCE}"/>
              </a:ext>
            </a:extLst>
          </p:cNvPr>
          <p:cNvCxnSpPr/>
          <p:nvPr/>
        </p:nvCxnSpPr>
        <p:spPr>
          <a:xfrm rot="5400000">
            <a:off x="5067301" y="1866900"/>
            <a:ext cx="3810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5F44942-4225-379E-53FD-C8AA88B63081}"/>
              </a:ext>
            </a:extLst>
          </p:cNvPr>
          <p:cNvCxnSpPr/>
          <p:nvPr/>
        </p:nvCxnSpPr>
        <p:spPr>
          <a:xfrm rot="10800000">
            <a:off x="4876800" y="2209800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1" name="TextBox 84">
            <a:extLst>
              <a:ext uri="{FF2B5EF4-FFF2-40B4-BE49-F238E27FC236}">
                <a16:creationId xmlns:a16="http://schemas.microsoft.com/office/drawing/2014/main" id="{A4602893-78D4-BB45-B5BE-3C2111682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15392" name="TextBox 86">
            <a:extLst>
              <a:ext uri="{FF2B5EF4-FFF2-40B4-BE49-F238E27FC236}">
                <a16:creationId xmlns:a16="http://schemas.microsoft.com/office/drawing/2014/main" id="{03A6BBEA-0A8D-3CE9-8148-C6E5370EB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75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נו"ן</a:t>
            </a:r>
            <a:endParaRPr lang="en-US" altLang="he-IL" sz="7200"/>
          </a:p>
        </p:txBody>
      </p:sp>
      <p:grpSp>
        <p:nvGrpSpPr>
          <p:cNvPr id="15393" name="Group 52">
            <a:extLst>
              <a:ext uri="{FF2B5EF4-FFF2-40B4-BE49-F238E27FC236}">
                <a16:creationId xmlns:a16="http://schemas.microsoft.com/office/drawing/2014/main" id="{8586EDCC-D47F-F60C-8B40-18A051D9356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83" name="Rectangle 13">
              <a:extLst>
                <a:ext uri="{FF2B5EF4-FFF2-40B4-BE49-F238E27FC236}">
                  <a16:creationId xmlns:a16="http://schemas.microsoft.com/office/drawing/2014/main" id="{B2475BDF-8485-B970-7A46-CD030D3361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85" name="TextBox 43">
              <a:extLst>
                <a:ext uri="{FF2B5EF4-FFF2-40B4-BE49-F238E27FC236}">
                  <a16:creationId xmlns:a16="http://schemas.microsoft.com/office/drawing/2014/main" id="{F1A41454-C95E-0CA2-3A26-AC310B40C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FAA5B8-9346-9DDB-B5D0-797DDA3DD306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91A48EF-3850-E550-31A1-88AB5E1D0084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20C1942-9C8A-69FE-880F-954946729E1E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D3FD619-C10F-BF66-B8CF-6BD48A54BF0B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22B55D0-C984-28A9-AFC7-4F06827436B3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5288493-A4F6-7168-F8D8-C4D49164430A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8C4F10A-5510-797C-7CDF-A55183B7146D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F5E9BAC5-1619-DD6C-7B9C-21316056390A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4DD7AEF9-53DB-782D-3E68-0D51F3E12224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E1FF48BC-0D19-9399-89BF-D4346B82E269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ord 11">
            <a:extLst>
              <a:ext uri="{FF2B5EF4-FFF2-40B4-BE49-F238E27FC236}">
                <a16:creationId xmlns:a16="http://schemas.microsoft.com/office/drawing/2014/main" id="{C3490AE8-4F72-14A4-F8E8-A65560623A2A}"/>
              </a:ext>
            </a:extLst>
          </p:cNvPr>
          <p:cNvSpPr>
            <a:spLocks/>
          </p:cNvSpPr>
          <p:nvPr/>
        </p:nvSpPr>
        <p:spPr>
          <a:xfrm rot="17543519">
            <a:off x="5502276" y="1211262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Chord 12">
            <a:extLst>
              <a:ext uri="{FF2B5EF4-FFF2-40B4-BE49-F238E27FC236}">
                <a16:creationId xmlns:a16="http://schemas.microsoft.com/office/drawing/2014/main" id="{E50D1786-C8AF-9021-A759-A645D65562BA}"/>
              </a:ext>
            </a:extLst>
          </p:cNvPr>
          <p:cNvSpPr>
            <a:spLocks noChangeAspect="1"/>
          </p:cNvSpPr>
          <p:nvPr/>
        </p:nvSpPr>
        <p:spPr>
          <a:xfrm rot="17543519">
            <a:off x="4733132" y="126206"/>
            <a:ext cx="915988" cy="96202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Chord 13">
            <a:extLst>
              <a:ext uri="{FF2B5EF4-FFF2-40B4-BE49-F238E27FC236}">
                <a16:creationId xmlns:a16="http://schemas.microsoft.com/office/drawing/2014/main" id="{681FA5A2-44B3-D65F-E538-48BD84836510}"/>
              </a:ext>
            </a:extLst>
          </p:cNvPr>
          <p:cNvSpPr>
            <a:spLocks noChangeAspect="1"/>
          </p:cNvSpPr>
          <p:nvPr/>
        </p:nvSpPr>
        <p:spPr>
          <a:xfrm rot="17543519">
            <a:off x="4206081" y="1243807"/>
            <a:ext cx="917575" cy="960438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Chord 14">
            <a:extLst>
              <a:ext uri="{FF2B5EF4-FFF2-40B4-BE49-F238E27FC236}">
                <a16:creationId xmlns:a16="http://schemas.microsoft.com/office/drawing/2014/main" id="{8C8BDC24-BDA2-8B0E-99AB-8B4CC0E14219}"/>
              </a:ext>
            </a:extLst>
          </p:cNvPr>
          <p:cNvSpPr>
            <a:spLocks noChangeAspect="1"/>
          </p:cNvSpPr>
          <p:nvPr/>
        </p:nvSpPr>
        <p:spPr>
          <a:xfrm rot="17543519">
            <a:off x="3017838" y="1243013"/>
            <a:ext cx="917575" cy="96202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Chord 15">
            <a:extLst>
              <a:ext uri="{FF2B5EF4-FFF2-40B4-BE49-F238E27FC236}">
                <a16:creationId xmlns:a16="http://schemas.microsoft.com/office/drawing/2014/main" id="{7870EDD7-C964-FBA2-4FAD-3DA16ED10DEF}"/>
              </a:ext>
            </a:extLst>
          </p:cNvPr>
          <p:cNvSpPr>
            <a:spLocks noChangeAspect="1"/>
          </p:cNvSpPr>
          <p:nvPr/>
        </p:nvSpPr>
        <p:spPr>
          <a:xfrm rot="17543519">
            <a:off x="1782763" y="1243013"/>
            <a:ext cx="917575" cy="96202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Chord 17">
            <a:extLst>
              <a:ext uri="{FF2B5EF4-FFF2-40B4-BE49-F238E27FC236}">
                <a16:creationId xmlns:a16="http://schemas.microsoft.com/office/drawing/2014/main" id="{87BEB81B-AF5E-E3F3-08EA-4B304507ABAD}"/>
              </a:ext>
            </a:extLst>
          </p:cNvPr>
          <p:cNvSpPr>
            <a:spLocks noChangeAspect="1"/>
          </p:cNvSpPr>
          <p:nvPr/>
        </p:nvSpPr>
        <p:spPr>
          <a:xfrm rot="17543519">
            <a:off x="541338" y="1243013"/>
            <a:ext cx="917575" cy="96202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Chord 18">
            <a:extLst>
              <a:ext uri="{FF2B5EF4-FFF2-40B4-BE49-F238E27FC236}">
                <a16:creationId xmlns:a16="http://schemas.microsoft.com/office/drawing/2014/main" id="{29ADBD05-E4C6-8517-5EFD-386343FDF1D2}"/>
              </a:ext>
            </a:extLst>
          </p:cNvPr>
          <p:cNvSpPr>
            <a:spLocks/>
          </p:cNvSpPr>
          <p:nvPr/>
        </p:nvSpPr>
        <p:spPr>
          <a:xfrm rot="17543519">
            <a:off x="5502276" y="274320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Chord 23">
            <a:extLst>
              <a:ext uri="{FF2B5EF4-FFF2-40B4-BE49-F238E27FC236}">
                <a16:creationId xmlns:a16="http://schemas.microsoft.com/office/drawing/2014/main" id="{A8C9EB8B-07AD-13AF-08E9-FEE2F9B6E522}"/>
              </a:ext>
            </a:extLst>
          </p:cNvPr>
          <p:cNvSpPr>
            <a:spLocks/>
          </p:cNvSpPr>
          <p:nvPr/>
        </p:nvSpPr>
        <p:spPr>
          <a:xfrm rot="17543519">
            <a:off x="4206876" y="274320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Chord 24">
            <a:extLst>
              <a:ext uri="{FF2B5EF4-FFF2-40B4-BE49-F238E27FC236}">
                <a16:creationId xmlns:a16="http://schemas.microsoft.com/office/drawing/2014/main" id="{009FF49D-ADBD-A1EB-3E49-3F8D7557EC72}"/>
              </a:ext>
            </a:extLst>
          </p:cNvPr>
          <p:cNvSpPr>
            <a:spLocks/>
          </p:cNvSpPr>
          <p:nvPr/>
        </p:nvSpPr>
        <p:spPr>
          <a:xfrm rot="17543519">
            <a:off x="2987676" y="274320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Chord 25">
            <a:extLst>
              <a:ext uri="{FF2B5EF4-FFF2-40B4-BE49-F238E27FC236}">
                <a16:creationId xmlns:a16="http://schemas.microsoft.com/office/drawing/2014/main" id="{81338097-2F12-E787-5286-826953F1E760}"/>
              </a:ext>
            </a:extLst>
          </p:cNvPr>
          <p:cNvSpPr>
            <a:spLocks/>
          </p:cNvSpPr>
          <p:nvPr/>
        </p:nvSpPr>
        <p:spPr>
          <a:xfrm rot="17543519">
            <a:off x="1768476" y="274320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Chord 26">
            <a:extLst>
              <a:ext uri="{FF2B5EF4-FFF2-40B4-BE49-F238E27FC236}">
                <a16:creationId xmlns:a16="http://schemas.microsoft.com/office/drawing/2014/main" id="{6C908CE1-E667-6C71-5ED9-EB8300F2F605}"/>
              </a:ext>
            </a:extLst>
          </p:cNvPr>
          <p:cNvSpPr>
            <a:spLocks/>
          </p:cNvSpPr>
          <p:nvPr/>
        </p:nvSpPr>
        <p:spPr>
          <a:xfrm rot="17543519">
            <a:off x="473076" y="274320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Chord 27">
            <a:extLst>
              <a:ext uri="{FF2B5EF4-FFF2-40B4-BE49-F238E27FC236}">
                <a16:creationId xmlns:a16="http://schemas.microsoft.com/office/drawing/2014/main" id="{2D83DEA9-2FFB-3206-372B-28E3ED84900A}"/>
              </a:ext>
            </a:extLst>
          </p:cNvPr>
          <p:cNvSpPr>
            <a:spLocks/>
          </p:cNvSpPr>
          <p:nvPr/>
        </p:nvSpPr>
        <p:spPr>
          <a:xfrm rot="17543519">
            <a:off x="5501482" y="4269581"/>
            <a:ext cx="960438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Chord 28">
            <a:extLst>
              <a:ext uri="{FF2B5EF4-FFF2-40B4-BE49-F238E27FC236}">
                <a16:creationId xmlns:a16="http://schemas.microsoft.com/office/drawing/2014/main" id="{FC71AFA3-E801-A86D-696A-E8846737256B}"/>
              </a:ext>
            </a:extLst>
          </p:cNvPr>
          <p:cNvSpPr>
            <a:spLocks/>
          </p:cNvSpPr>
          <p:nvPr/>
        </p:nvSpPr>
        <p:spPr>
          <a:xfrm rot="17543519">
            <a:off x="5426076" y="571500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Chord 29">
            <a:extLst>
              <a:ext uri="{FF2B5EF4-FFF2-40B4-BE49-F238E27FC236}">
                <a16:creationId xmlns:a16="http://schemas.microsoft.com/office/drawing/2014/main" id="{47BD95F8-1FC7-D964-44B4-6782B300FCCB}"/>
              </a:ext>
            </a:extLst>
          </p:cNvPr>
          <p:cNvSpPr>
            <a:spLocks/>
          </p:cNvSpPr>
          <p:nvPr/>
        </p:nvSpPr>
        <p:spPr>
          <a:xfrm rot="17543519">
            <a:off x="5426076" y="7232650"/>
            <a:ext cx="958850" cy="1006475"/>
          </a:xfrm>
          <a:prstGeom prst="chord">
            <a:avLst>
              <a:gd name="adj1" fmla="val 2700000"/>
              <a:gd name="adj2" fmla="val 16217683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7F9952A-0945-F762-2C24-FB4FFF22CFC4}"/>
              </a:ext>
            </a:extLst>
          </p:cNvPr>
          <p:cNvCxnSpPr>
            <a:stCxn id="14" idx="1"/>
            <a:endCxn id="14" idx="0"/>
          </p:cNvCxnSpPr>
          <p:nvPr/>
        </p:nvCxnSpPr>
        <p:spPr>
          <a:xfrm rot="10800000" flipH="1" flipV="1">
            <a:off x="4221163" y="1538288"/>
            <a:ext cx="876300" cy="63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1" name="TextBox 35">
            <a:extLst>
              <a:ext uri="{FF2B5EF4-FFF2-40B4-BE49-F238E27FC236}">
                <a16:creationId xmlns:a16="http://schemas.microsoft.com/office/drawing/2014/main" id="{52457E1E-3355-5065-37EC-9451BE04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38" name="Curved Down Arrow 37">
            <a:extLst>
              <a:ext uri="{FF2B5EF4-FFF2-40B4-BE49-F238E27FC236}">
                <a16:creationId xmlns:a16="http://schemas.microsoft.com/office/drawing/2014/main" id="{CF3C940D-32AE-9434-0D58-428A03008AB9}"/>
              </a:ext>
            </a:extLst>
          </p:cNvPr>
          <p:cNvSpPr/>
          <p:nvPr/>
        </p:nvSpPr>
        <p:spPr>
          <a:xfrm rot="11259850">
            <a:off x="4160838" y="1897063"/>
            <a:ext cx="914400" cy="274637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413" name="TextBox 38">
            <a:extLst>
              <a:ext uri="{FF2B5EF4-FFF2-40B4-BE49-F238E27FC236}">
                <a16:creationId xmlns:a16="http://schemas.microsoft.com/office/drawing/2014/main" id="{608BFF1F-811A-9B2C-6AE2-4998C2ECF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סמ"ך</a:t>
            </a:r>
            <a:endParaRPr lang="en-US" altLang="he-IL" sz="7200"/>
          </a:p>
        </p:txBody>
      </p:sp>
      <p:grpSp>
        <p:nvGrpSpPr>
          <p:cNvPr id="16414" name="Group 52">
            <a:extLst>
              <a:ext uri="{FF2B5EF4-FFF2-40B4-BE49-F238E27FC236}">
                <a16:creationId xmlns:a16="http://schemas.microsoft.com/office/drawing/2014/main" id="{0D6FA80B-65D3-0C29-A6E4-B049BFC1308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32" name="Rectangle 13">
              <a:extLst>
                <a:ext uri="{FF2B5EF4-FFF2-40B4-BE49-F238E27FC236}">
                  <a16:creationId xmlns:a16="http://schemas.microsoft.com/office/drawing/2014/main" id="{CB8F1E2F-19A8-4EFA-6B54-24EA99D7BF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33" name="TextBox 43">
              <a:extLst>
                <a:ext uri="{FF2B5EF4-FFF2-40B4-BE49-F238E27FC236}">
                  <a16:creationId xmlns:a16="http://schemas.microsoft.com/office/drawing/2014/main" id="{BA3179FC-B17A-6115-3A6B-CEFC29CD4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30FE13-FDBA-90E9-7FE3-4519EB54E931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D90797F-0541-32C5-2367-1915AE7EFB05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F3025C-4063-0809-EB30-EF7356468AB2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57BBA36-6303-9716-BE72-5252CD355F79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05231C5-CD3B-289A-9AB2-BD2AA07A5C77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0D44C1B-29A1-0A53-96D0-FE5FF00FC3C9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2B37D2E5-D5F7-CE71-F1D9-49C6C1752183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31606E9E-DDAF-3853-F492-8307DEA6300C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18042086-6FAA-80C4-8517-72881AD2F8CF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54FAF30D-FBE5-C5DD-CD26-AC6F1F53D6F1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20" name="Group 148">
            <a:extLst>
              <a:ext uri="{FF2B5EF4-FFF2-40B4-BE49-F238E27FC236}">
                <a16:creationId xmlns:a16="http://schemas.microsoft.com/office/drawing/2014/main" id="{46DC7A1D-1275-7B07-E9B2-E7866CD1699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2590800" y="4648200"/>
            <a:chExt cx="685800" cy="685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693DE28-5112-FD72-B6CF-98FFF222C0F1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E4E4C64-3681-1967-D0D6-24325922109C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5A99E89-F726-C9B7-341D-8E3F248739EB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21" name="Group 148">
            <a:extLst>
              <a:ext uri="{FF2B5EF4-FFF2-40B4-BE49-F238E27FC236}">
                <a16:creationId xmlns:a16="http://schemas.microsoft.com/office/drawing/2014/main" id="{A8A42822-0A5F-1198-69CC-AEF3A34AA42D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04800"/>
            <a:ext cx="685800" cy="685800"/>
            <a:chOff x="2590800" y="4648200"/>
            <a:chExt cx="685800" cy="6858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A5BDD58-20A4-D872-9997-0449C442EE7D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FC1BF48-1A38-29CC-5223-B0A1C10B7E85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5CEF55E-4834-B448-4746-18569A649192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22" name="Group 148">
            <a:extLst>
              <a:ext uri="{FF2B5EF4-FFF2-40B4-BE49-F238E27FC236}">
                <a16:creationId xmlns:a16="http://schemas.microsoft.com/office/drawing/2014/main" id="{941C0E13-592A-1DBE-CC3F-D5C1CD41B03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1524000"/>
            <a:ext cx="685800" cy="685800"/>
            <a:chOff x="2590800" y="4648200"/>
            <a:chExt cx="685800" cy="68580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AFD2C8D-3370-95E2-8223-EA3C83F3B905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47864A0-2A10-5C8D-A207-68485F97E140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84F1740-82DA-2BFF-10A3-478EBBD1C9EF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D01E0A3-BCEB-B98D-13DB-38A1A4FB81CB}"/>
              </a:ext>
            </a:extLst>
          </p:cNvPr>
          <p:cNvCxnSpPr/>
          <p:nvPr/>
        </p:nvCxnSpPr>
        <p:spPr bwMode="auto">
          <a:xfrm rot="16200000">
            <a:off x="34671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8D8AC17-6C9B-F0A2-3D0E-B4027DA80364}"/>
              </a:ext>
            </a:extLst>
          </p:cNvPr>
          <p:cNvCxnSpPr/>
          <p:nvPr/>
        </p:nvCxnSpPr>
        <p:spPr bwMode="auto">
          <a:xfrm rot="10800000">
            <a:off x="3581400" y="22098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2AD70F-997B-60DB-3230-A20FA57F37B2}"/>
              </a:ext>
            </a:extLst>
          </p:cNvPr>
          <p:cNvCxnSpPr/>
          <p:nvPr/>
        </p:nvCxnSpPr>
        <p:spPr bwMode="auto">
          <a:xfrm rot="16200000">
            <a:off x="39243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26" name="Group 148">
            <a:extLst>
              <a:ext uri="{FF2B5EF4-FFF2-40B4-BE49-F238E27FC236}">
                <a16:creationId xmlns:a16="http://schemas.microsoft.com/office/drawing/2014/main" id="{EA9835DC-9D9B-C4BA-8169-BD733C65196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524000"/>
            <a:ext cx="685800" cy="685800"/>
            <a:chOff x="2590800" y="4648200"/>
            <a:chExt cx="685800" cy="6858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181A6E-0E3C-0E0E-3E22-8A9FF17C1F62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C4484DF-6AEB-E15C-8F45-AE7F7213F3B0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BD7A1E5-CB70-C101-7F7A-40436F4FFD79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27" name="Group 148">
            <a:extLst>
              <a:ext uri="{FF2B5EF4-FFF2-40B4-BE49-F238E27FC236}">
                <a16:creationId xmlns:a16="http://schemas.microsoft.com/office/drawing/2014/main" id="{B8CBAD43-4DB4-1633-1D66-1AE778B5FC85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524000"/>
            <a:ext cx="685800" cy="685800"/>
            <a:chOff x="2590800" y="4648200"/>
            <a:chExt cx="68580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0C897B3-8818-6951-E49B-C93C31AC9EEF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00AC05-59D8-B841-3F11-78AAE429C23C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5E450FC-01E1-4803-F8F0-D0313663CF75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28" name="Group 148">
            <a:extLst>
              <a:ext uri="{FF2B5EF4-FFF2-40B4-BE49-F238E27FC236}">
                <a16:creationId xmlns:a16="http://schemas.microsoft.com/office/drawing/2014/main" id="{94BD1771-11A4-8242-4686-35662E03D4D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24000"/>
            <a:ext cx="685800" cy="685800"/>
            <a:chOff x="2590800" y="4648200"/>
            <a:chExt cx="685800" cy="685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F817B0A-C975-CDB0-E967-7CAD46549BAD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E7111CB-74BE-07F2-5A6C-F594083DFE0F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1DE8DAB-78EB-78D4-2614-7FC71BB839D3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29" name="Group 148">
            <a:extLst>
              <a:ext uri="{FF2B5EF4-FFF2-40B4-BE49-F238E27FC236}">
                <a16:creationId xmlns:a16="http://schemas.microsoft.com/office/drawing/2014/main" id="{36FF3D0D-582D-E373-5F8D-BC07AEAF70A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685800"/>
            <a:chOff x="2590800" y="4648200"/>
            <a:chExt cx="685800" cy="68580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287A40E-89C0-BF18-6D1B-C90A30F3A59C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EB53AEF-CEB7-EDE2-CD97-C20E10387A0B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BC137DD-7967-FE03-5F40-6676D81FA43E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0" name="Group 148">
            <a:extLst>
              <a:ext uri="{FF2B5EF4-FFF2-40B4-BE49-F238E27FC236}">
                <a16:creationId xmlns:a16="http://schemas.microsoft.com/office/drawing/2014/main" id="{165B27EC-BC69-9F81-B611-01BA9456422E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048000"/>
            <a:ext cx="685800" cy="685800"/>
            <a:chOff x="2590800" y="4648200"/>
            <a:chExt cx="685800" cy="6858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555E6B9-E897-1A0B-EA54-54DF44C8BF3C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BF08FE0-E913-28EE-9B48-0B41547D8A66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BF64A71-C310-A6B3-AC7C-A52325DBC3F9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1" name="Group 148">
            <a:extLst>
              <a:ext uri="{FF2B5EF4-FFF2-40B4-BE49-F238E27FC236}">
                <a16:creationId xmlns:a16="http://schemas.microsoft.com/office/drawing/2014/main" id="{CF763E52-AE67-1985-C38D-E6BB2A57038D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3048000"/>
            <a:ext cx="685800" cy="685800"/>
            <a:chOff x="2590800" y="4648200"/>
            <a:chExt cx="6858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678BB9B-BA8A-1F4D-2411-ED8407D61D34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592D7CA-F9CF-F1AD-754C-19CA5051DBDE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893A294-714A-FD44-7E42-C38BA0C509DD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2" name="Group 148">
            <a:extLst>
              <a:ext uri="{FF2B5EF4-FFF2-40B4-BE49-F238E27FC236}">
                <a16:creationId xmlns:a16="http://schemas.microsoft.com/office/drawing/2014/main" id="{3BC7125D-37F1-50F5-379B-47979577B7B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048000"/>
            <a:ext cx="685800" cy="685800"/>
            <a:chOff x="2590800" y="4648200"/>
            <a:chExt cx="685800" cy="6858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B61BAD0-0C04-78C5-9F47-C78CACA35F12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4466B70-E43C-59DB-F7E2-FC4867D140AB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69A5148-B3FB-53B6-2867-9ACAE979DADF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3" name="Group 148">
            <a:extLst>
              <a:ext uri="{FF2B5EF4-FFF2-40B4-BE49-F238E27FC236}">
                <a16:creationId xmlns:a16="http://schemas.microsoft.com/office/drawing/2014/main" id="{4A6D641D-C530-888C-7759-F410AD2DEB0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048000"/>
            <a:ext cx="685800" cy="685800"/>
            <a:chOff x="2590800" y="4648200"/>
            <a:chExt cx="685800" cy="68580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16AB795-F1A1-3DBB-A31C-6958FE9FD9DD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AFC9D57-C8E2-CABB-6C0B-9ECDE3E110DF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BFA2EF0-C2CE-9544-D29D-36A491D14C4F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4" name="Group 148">
            <a:extLst>
              <a:ext uri="{FF2B5EF4-FFF2-40B4-BE49-F238E27FC236}">
                <a16:creationId xmlns:a16="http://schemas.microsoft.com/office/drawing/2014/main" id="{4E1B79CA-2768-1174-7456-CE91368A33B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685800" cy="685800"/>
            <a:chOff x="2590800" y="4648200"/>
            <a:chExt cx="685800" cy="68580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6DEE9F2-7B54-A9A3-98D6-6F77AB43AE9B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3D4EBE3-BA5E-17E9-E35A-F0BEB34ED417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DE61EA-28B6-81D4-0B9F-753DDD45ACBE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5" name="Group 148">
            <a:extLst>
              <a:ext uri="{FF2B5EF4-FFF2-40B4-BE49-F238E27FC236}">
                <a16:creationId xmlns:a16="http://schemas.microsoft.com/office/drawing/2014/main" id="{A071EB12-F28A-326C-2E23-25F09FF47BAB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685800"/>
            <a:chOff x="2590800" y="4648200"/>
            <a:chExt cx="685800" cy="68580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1A759467-4E2E-9107-2142-B6A1A10DA141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FF9EB5D-2A32-A6F7-48D4-76E5838D4F5C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BA60079-26AA-C457-33C3-D8B01FBE9910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6" name="Group 148">
            <a:extLst>
              <a:ext uri="{FF2B5EF4-FFF2-40B4-BE49-F238E27FC236}">
                <a16:creationId xmlns:a16="http://schemas.microsoft.com/office/drawing/2014/main" id="{3C2516E1-AE57-B5DA-5262-3188EE8E9C0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685800"/>
            <a:chOff x="2590800" y="4648200"/>
            <a:chExt cx="685800" cy="68580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299247F-399B-DFBF-BE6D-97F7A24BF49E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2DC6E017-0273-F691-080F-6214E67AF2BE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CC1B0F3-7019-06AE-4E13-DFBC13CF122F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37" name="Group 148">
            <a:extLst>
              <a:ext uri="{FF2B5EF4-FFF2-40B4-BE49-F238E27FC236}">
                <a16:creationId xmlns:a16="http://schemas.microsoft.com/office/drawing/2014/main" id="{C02F16E4-E72B-16C3-AA9D-411CED76F1D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5800" cy="685800"/>
            <a:chOff x="2590800" y="4648200"/>
            <a:chExt cx="685800" cy="685800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EDEA398-01A6-7BCD-8063-72728B85C16C}"/>
                </a:ext>
              </a:extLst>
            </p:cNvPr>
            <p:cNvCxnSpPr/>
            <p:nvPr/>
          </p:nvCxnSpPr>
          <p:spPr bwMode="auto">
            <a:xfrm rot="16200000">
              <a:off x="24765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6151249-56C5-1852-681A-BE8AABA10706}"/>
                </a:ext>
              </a:extLst>
            </p:cNvPr>
            <p:cNvCxnSpPr/>
            <p:nvPr/>
          </p:nvCxnSpPr>
          <p:spPr bwMode="auto">
            <a:xfrm rot="10800000">
              <a:off x="2590800" y="533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77D57B2-910B-7F82-EC76-15F523C893F5}"/>
                </a:ext>
              </a:extLst>
            </p:cNvPr>
            <p:cNvCxnSpPr/>
            <p:nvPr/>
          </p:nvCxnSpPr>
          <p:spPr bwMode="auto">
            <a:xfrm rot="16200000">
              <a:off x="2933700" y="4991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38" name="TextBox 78">
            <a:extLst>
              <a:ext uri="{FF2B5EF4-FFF2-40B4-BE49-F238E27FC236}">
                <a16:creationId xmlns:a16="http://schemas.microsoft.com/office/drawing/2014/main" id="{A4804368-3F93-B913-F798-EC99BE240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17439" name="TextBox 79">
            <a:extLst>
              <a:ext uri="{FF2B5EF4-FFF2-40B4-BE49-F238E27FC236}">
                <a16:creationId xmlns:a16="http://schemas.microsoft.com/office/drawing/2014/main" id="{69316EEE-E0F5-4540-95DC-48F5A3B6F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238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5AE0F1F-1B01-4456-7230-497D6C3D0947}"/>
              </a:ext>
            </a:extLst>
          </p:cNvPr>
          <p:cNvCxnSpPr/>
          <p:nvPr/>
        </p:nvCxnSpPr>
        <p:spPr>
          <a:xfrm rot="5400000">
            <a:off x="5105401" y="1828800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90A8B7D-7257-4DA1-4B47-62D3D07D951F}"/>
              </a:ext>
            </a:extLst>
          </p:cNvPr>
          <p:cNvCxnSpPr/>
          <p:nvPr/>
        </p:nvCxnSpPr>
        <p:spPr>
          <a:xfrm rot="10800000">
            <a:off x="4800600" y="22098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8657A84B-770A-ADCA-5B9C-C04AC3394AC3}"/>
              </a:ext>
            </a:extLst>
          </p:cNvPr>
          <p:cNvCxnSpPr/>
          <p:nvPr/>
        </p:nvCxnSpPr>
        <p:spPr>
          <a:xfrm rot="5400000">
            <a:off x="3619501" y="1866900"/>
            <a:ext cx="3810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3" name="TextBox 86">
            <a:extLst>
              <a:ext uri="{FF2B5EF4-FFF2-40B4-BE49-F238E27FC236}">
                <a16:creationId xmlns:a16="http://schemas.microsoft.com/office/drawing/2014/main" id="{8922E8DA-9D77-D9E7-5883-87F8786AE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עי"ן</a:t>
            </a:r>
            <a:endParaRPr lang="en-US" altLang="he-IL" sz="7200"/>
          </a:p>
        </p:txBody>
      </p:sp>
      <p:grpSp>
        <p:nvGrpSpPr>
          <p:cNvPr id="17444" name="Group 52">
            <a:extLst>
              <a:ext uri="{FF2B5EF4-FFF2-40B4-BE49-F238E27FC236}">
                <a16:creationId xmlns:a16="http://schemas.microsoft.com/office/drawing/2014/main" id="{659E4A68-60A3-4858-3BD3-A33F8C612A1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83" name="Rectangle 13">
              <a:extLst>
                <a:ext uri="{FF2B5EF4-FFF2-40B4-BE49-F238E27FC236}">
                  <a16:creationId xmlns:a16="http://schemas.microsoft.com/office/drawing/2014/main" id="{BCC84B81-0541-B53B-33C7-A9D2E1E435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85" name="TextBox 43">
              <a:extLst>
                <a:ext uri="{FF2B5EF4-FFF2-40B4-BE49-F238E27FC236}">
                  <a16:creationId xmlns:a16="http://schemas.microsoft.com/office/drawing/2014/main" id="{47CB25C8-8C3A-EE43-7DD8-DF9823BC37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643E20-416E-039D-F965-49D6A416110F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1334088-BF78-C33E-FEDC-50F2ECE1118D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EFFAA50-1B92-CE82-3066-56FB19C0FC29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FC12BB-02BE-1419-A2EF-A5A17A39FA99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7E5D1CB-3243-BFE0-FD6E-1D22209144A6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FEC6151-C5B4-3B2D-F92E-3CE6B059ECC1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B595A4-26B6-D09C-121A-986F33EA5D20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D9B93A3-FC8C-29C9-C7E4-4C318FE8B766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4D5DBFB2-81BE-F874-A4A6-838FCCBE4C71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D5E6675-83F2-85F8-DC89-DD1BA005B9DB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44" name="Group 11">
            <a:extLst>
              <a:ext uri="{FF2B5EF4-FFF2-40B4-BE49-F238E27FC236}">
                <a16:creationId xmlns:a16="http://schemas.microsoft.com/office/drawing/2014/main" id="{F54437CC-1501-C944-921D-D17247803E1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1524000"/>
            <a:ext cx="685800" cy="685800"/>
            <a:chOff x="2666999" y="5562600"/>
            <a:chExt cx="685801" cy="685800"/>
          </a:xfrm>
        </p:grpSpPr>
        <p:grpSp>
          <p:nvGrpSpPr>
            <p:cNvPr id="18545" name="Group 79">
              <a:extLst>
                <a:ext uri="{FF2B5EF4-FFF2-40B4-BE49-F238E27FC236}">
                  <a16:creationId xmlns:a16="http://schemas.microsoft.com/office/drawing/2014/main" id="{2659F62D-6791-F87E-564E-93D55208D414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1D92801-69B8-C658-5FBE-878895DA0309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001CE572-AA9E-49CD-4E29-2773A8C6DC1B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C84B3AEA-F88A-11F0-DD39-95F3907DB2A0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C2081E2-BC75-E99C-63A0-AD5D86560797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31B4C76-1F70-B23E-920E-B6176A87AE0C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45" name="Group 19">
            <a:extLst>
              <a:ext uri="{FF2B5EF4-FFF2-40B4-BE49-F238E27FC236}">
                <a16:creationId xmlns:a16="http://schemas.microsoft.com/office/drawing/2014/main" id="{65FEE1F4-3F2A-3DE9-6686-9C0CDBE395AF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81000"/>
            <a:ext cx="685800" cy="685800"/>
            <a:chOff x="2666999" y="5562600"/>
            <a:chExt cx="685801" cy="685800"/>
          </a:xfrm>
        </p:grpSpPr>
        <p:grpSp>
          <p:nvGrpSpPr>
            <p:cNvPr id="18539" name="Group 79">
              <a:extLst>
                <a:ext uri="{FF2B5EF4-FFF2-40B4-BE49-F238E27FC236}">
                  <a16:creationId xmlns:a16="http://schemas.microsoft.com/office/drawing/2014/main" id="{F251D2E4-378A-EF88-92C1-935160D53B5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2EAB4B2-8F7C-BF3E-1321-AD63CE16E957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9BE96BDE-047D-2AF9-0A16-48FBA6CD750D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ACD046EE-ED06-DCC9-D537-126CC0AC7229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1B50CE8-2A78-DE2A-6D1B-2F32AB086FB7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0B09D8-33DA-DDA4-F5BC-DC43A00A7C0C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46" name="Group 26">
            <a:extLst>
              <a:ext uri="{FF2B5EF4-FFF2-40B4-BE49-F238E27FC236}">
                <a16:creationId xmlns:a16="http://schemas.microsoft.com/office/drawing/2014/main" id="{45845C68-89E8-23F0-47CF-EA6F326FB865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524000"/>
            <a:ext cx="685800" cy="685800"/>
            <a:chOff x="2666999" y="5562600"/>
            <a:chExt cx="685801" cy="685800"/>
          </a:xfrm>
        </p:grpSpPr>
        <p:grpSp>
          <p:nvGrpSpPr>
            <p:cNvPr id="18533" name="Group 79">
              <a:extLst>
                <a:ext uri="{FF2B5EF4-FFF2-40B4-BE49-F238E27FC236}">
                  <a16:creationId xmlns:a16="http://schemas.microsoft.com/office/drawing/2014/main" id="{7A639D2A-DB71-1092-2AA2-B2C6D7B083FB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9C2E26AD-75D4-E117-89B1-F7C5CFB77865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F853C566-752F-BB3C-CFF1-2F78CA03985E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54CE7625-641D-F35C-96EB-F610065BAE60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76A4CAD-BA52-591F-8901-C471B095A543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27C1336-4C1D-427F-069C-BEA4741D31ED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4C241CE-FABA-2D24-5278-53248ED4DDCF}"/>
              </a:ext>
            </a:extLst>
          </p:cNvPr>
          <p:cNvCxnSpPr/>
          <p:nvPr/>
        </p:nvCxnSpPr>
        <p:spPr bwMode="auto">
          <a:xfrm rot="10800000">
            <a:off x="3352800" y="22098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48A9DA5-494B-EC19-0752-44D86A1F6B95}"/>
              </a:ext>
            </a:extLst>
          </p:cNvPr>
          <p:cNvCxnSpPr/>
          <p:nvPr/>
        </p:nvCxnSpPr>
        <p:spPr bwMode="auto">
          <a:xfrm rot="5400000">
            <a:off x="36957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259C3C7-1E3F-E0CD-D7DD-783869E3AC7C}"/>
              </a:ext>
            </a:extLst>
          </p:cNvPr>
          <p:cNvCxnSpPr/>
          <p:nvPr/>
        </p:nvCxnSpPr>
        <p:spPr bwMode="auto">
          <a:xfrm rot="10800000">
            <a:off x="3352800" y="15240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0B41671-F099-8A48-21B6-44865B07A991}"/>
              </a:ext>
            </a:extLst>
          </p:cNvPr>
          <p:cNvCxnSpPr/>
          <p:nvPr/>
        </p:nvCxnSpPr>
        <p:spPr bwMode="auto">
          <a:xfrm rot="5400000">
            <a:off x="3192462" y="1684338"/>
            <a:ext cx="320675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A6F9E77-6492-BDCC-0209-770FE36E5997}"/>
              </a:ext>
            </a:extLst>
          </p:cNvPr>
          <p:cNvCxnSpPr/>
          <p:nvPr/>
        </p:nvCxnSpPr>
        <p:spPr bwMode="auto">
          <a:xfrm rot="10800000">
            <a:off x="3355975" y="1841500"/>
            <a:ext cx="27463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52" name="Group 40">
            <a:extLst>
              <a:ext uri="{FF2B5EF4-FFF2-40B4-BE49-F238E27FC236}">
                <a16:creationId xmlns:a16="http://schemas.microsoft.com/office/drawing/2014/main" id="{535494B3-FB6D-EFF3-3779-793A65132F4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685800" cy="685800"/>
            <a:chOff x="2666999" y="5562600"/>
            <a:chExt cx="685801" cy="685800"/>
          </a:xfrm>
        </p:grpSpPr>
        <p:grpSp>
          <p:nvGrpSpPr>
            <p:cNvPr id="18527" name="Group 79">
              <a:extLst>
                <a:ext uri="{FF2B5EF4-FFF2-40B4-BE49-F238E27FC236}">
                  <a16:creationId xmlns:a16="http://schemas.microsoft.com/office/drawing/2014/main" id="{F038624D-F9F4-1853-E2CC-66B04B1042F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76E5820-4752-6071-C793-E88BE6024CF4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AAC44519-7D2E-6D01-C31D-EEA695598913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59338F6-84AE-474E-7EAC-FDEB355B1943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877429D-BE8F-302A-D580-C9439FB8B392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13728FF-A4C4-9B43-2E8F-5BCC5FD5C535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3" name="Group 49">
            <a:extLst>
              <a:ext uri="{FF2B5EF4-FFF2-40B4-BE49-F238E27FC236}">
                <a16:creationId xmlns:a16="http://schemas.microsoft.com/office/drawing/2014/main" id="{D879E98C-75FE-997D-3519-DB4D836A9C7A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524000"/>
            <a:ext cx="685800" cy="685800"/>
            <a:chOff x="2666999" y="5562600"/>
            <a:chExt cx="685801" cy="685800"/>
          </a:xfrm>
        </p:grpSpPr>
        <p:grpSp>
          <p:nvGrpSpPr>
            <p:cNvPr id="18521" name="Group 79">
              <a:extLst>
                <a:ext uri="{FF2B5EF4-FFF2-40B4-BE49-F238E27FC236}">
                  <a16:creationId xmlns:a16="http://schemas.microsoft.com/office/drawing/2014/main" id="{7B015F8E-F2FA-5488-CAE8-112B0BAFD1C4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464BD534-157B-91AF-D412-34D29AE72EF9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E30DC5E6-68FC-4F20-3063-19BE3C023CDB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83C92912-8228-074E-5A35-E2F061C90757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81EC565-B35D-020C-9B04-F17441A86BDE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A5CC115-4131-640D-9615-3973B766333E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4" name="Group 56">
            <a:extLst>
              <a:ext uri="{FF2B5EF4-FFF2-40B4-BE49-F238E27FC236}">
                <a16:creationId xmlns:a16="http://schemas.microsoft.com/office/drawing/2014/main" id="{6D707480-6E14-D351-6AA2-12FA91FCA06D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048000"/>
            <a:ext cx="685800" cy="685800"/>
            <a:chOff x="2666999" y="5562600"/>
            <a:chExt cx="685801" cy="685800"/>
          </a:xfrm>
        </p:grpSpPr>
        <p:grpSp>
          <p:nvGrpSpPr>
            <p:cNvPr id="18515" name="Group 79">
              <a:extLst>
                <a:ext uri="{FF2B5EF4-FFF2-40B4-BE49-F238E27FC236}">
                  <a16:creationId xmlns:a16="http://schemas.microsoft.com/office/drawing/2014/main" id="{DC1B4F30-6C97-5892-176C-D03D4CA4A98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9CBD305-76E8-A218-1921-FC268DB67129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1F47F75B-2EAB-7195-076F-4085CA267E02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88C2D742-13EA-FF6F-6E0F-E075802DB884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51EF9E1-BFBF-ED5F-D702-A287A32F5BB1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DB7706F-3B54-DC4D-3A87-A6776D944CCF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5" name="Group 63">
            <a:extLst>
              <a:ext uri="{FF2B5EF4-FFF2-40B4-BE49-F238E27FC236}">
                <a16:creationId xmlns:a16="http://schemas.microsoft.com/office/drawing/2014/main" id="{A12A8AEB-1331-8AC1-F957-F530D4D20C3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048000"/>
            <a:ext cx="685800" cy="685800"/>
            <a:chOff x="2666999" y="5562600"/>
            <a:chExt cx="685801" cy="685800"/>
          </a:xfrm>
        </p:grpSpPr>
        <p:grpSp>
          <p:nvGrpSpPr>
            <p:cNvPr id="18509" name="Group 79">
              <a:extLst>
                <a:ext uri="{FF2B5EF4-FFF2-40B4-BE49-F238E27FC236}">
                  <a16:creationId xmlns:a16="http://schemas.microsoft.com/office/drawing/2014/main" id="{8CFFCA12-DA07-C7DE-8067-A7258B87FA1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2157F17-B843-3679-2C91-298A8EE0AFEB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AC686904-64DA-EDD8-CE67-416BED879990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3050774-B4C9-2BE6-9446-5FA67130503B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94DE32C-F43B-5028-60B9-7C3AE615F2D4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2BFD069-DC84-51E1-335D-626AAB078AE3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6" name="Group 70">
            <a:extLst>
              <a:ext uri="{FF2B5EF4-FFF2-40B4-BE49-F238E27FC236}">
                <a16:creationId xmlns:a16="http://schemas.microsoft.com/office/drawing/2014/main" id="{8F70E45F-EA1A-0BAC-B9F7-8599EF7CF077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048000"/>
            <a:ext cx="685800" cy="685800"/>
            <a:chOff x="2666999" y="5562600"/>
            <a:chExt cx="685801" cy="685800"/>
          </a:xfrm>
        </p:grpSpPr>
        <p:grpSp>
          <p:nvGrpSpPr>
            <p:cNvPr id="18503" name="Group 79">
              <a:extLst>
                <a:ext uri="{FF2B5EF4-FFF2-40B4-BE49-F238E27FC236}">
                  <a16:creationId xmlns:a16="http://schemas.microsoft.com/office/drawing/2014/main" id="{4FFF6C64-7F04-4FC0-9A38-E25FEB7A3029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6DCF2DD-6962-B42A-B598-ECC2E73C61E0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1833D0B1-2BFE-C347-FB37-905506D4F72C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E6F11D22-A3BB-A452-E469-40CE020676A8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A7B969A-0098-47BD-7FF7-34E0D78DC1F2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9F5A7B9-7D4A-47BA-FC28-A50A1D8285F2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7" name="Group 77">
            <a:extLst>
              <a:ext uri="{FF2B5EF4-FFF2-40B4-BE49-F238E27FC236}">
                <a16:creationId xmlns:a16="http://schemas.microsoft.com/office/drawing/2014/main" id="{C24F6751-DA8A-DCA5-221F-33355B0415F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048000"/>
            <a:ext cx="685800" cy="685800"/>
            <a:chOff x="2666999" y="5562600"/>
            <a:chExt cx="685801" cy="685800"/>
          </a:xfrm>
        </p:grpSpPr>
        <p:grpSp>
          <p:nvGrpSpPr>
            <p:cNvPr id="18497" name="Group 79">
              <a:extLst>
                <a:ext uri="{FF2B5EF4-FFF2-40B4-BE49-F238E27FC236}">
                  <a16:creationId xmlns:a16="http://schemas.microsoft.com/office/drawing/2014/main" id="{10F3F5F2-58E4-A287-9E78-E500A27ECED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939E16AB-868C-7B5D-DCB4-B0514E4167A2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C295A388-B876-426F-9199-A52A49CDB01A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47E40DDD-4A4C-C937-61CA-C8FC4EFED687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41F6593D-37CA-66FF-EE6E-81700BEA5B40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0215458-03C6-34FC-2B72-A0F00E278DB1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8" name="Group 84">
            <a:extLst>
              <a:ext uri="{FF2B5EF4-FFF2-40B4-BE49-F238E27FC236}">
                <a16:creationId xmlns:a16="http://schemas.microsoft.com/office/drawing/2014/main" id="{65536E13-3059-CDB7-A1E4-326CDFE98CD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048000"/>
            <a:ext cx="685800" cy="685800"/>
            <a:chOff x="2666999" y="5562600"/>
            <a:chExt cx="685801" cy="685800"/>
          </a:xfrm>
        </p:grpSpPr>
        <p:grpSp>
          <p:nvGrpSpPr>
            <p:cNvPr id="18491" name="Group 79">
              <a:extLst>
                <a:ext uri="{FF2B5EF4-FFF2-40B4-BE49-F238E27FC236}">
                  <a16:creationId xmlns:a16="http://schemas.microsoft.com/office/drawing/2014/main" id="{A87424A8-5582-7130-6363-BF29E65F3B5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4B543AC2-930F-36D0-0444-11D85CB779C2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99AFD6A-C016-6F56-68D2-F254DF705B24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02FB835A-F780-E416-F6A3-20EDFC405A56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D6E958B-1F28-1AE3-ACED-D96D121526DF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C7AAB58-6289-03F9-17A7-2E03AB0E44F4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9" name="Group 91">
            <a:extLst>
              <a:ext uri="{FF2B5EF4-FFF2-40B4-BE49-F238E27FC236}">
                <a16:creationId xmlns:a16="http://schemas.microsoft.com/office/drawing/2014/main" id="{34E378E7-2258-57B4-68D6-1E26C525F21F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572000"/>
            <a:ext cx="685800" cy="685800"/>
            <a:chOff x="2666999" y="5562600"/>
            <a:chExt cx="685801" cy="685800"/>
          </a:xfrm>
        </p:grpSpPr>
        <p:grpSp>
          <p:nvGrpSpPr>
            <p:cNvPr id="18485" name="Group 79">
              <a:extLst>
                <a:ext uri="{FF2B5EF4-FFF2-40B4-BE49-F238E27FC236}">
                  <a16:creationId xmlns:a16="http://schemas.microsoft.com/office/drawing/2014/main" id="{503C80D5-2183-2E58-A129-18433E43CDCD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3417A56-88D2-A83C-24FE-128A14720890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5A698523-AD13-57A7-596B-C80486A98E07}"/>
                  </a:ext>
                </a:extLst>
              </p:cNvPr>
              <p:cNvCxnSpPr/>
              <p:nvPr/>
            </p:nvCxnSpPr>
            <p:spPr>
              <a:xfrm>
                <a:off x="2514601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7257FFCB-1967-4C9C-2BDA-DB6C7B224CAD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BAED21D-7F35-49CA-A9BA-75D84AE12377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3A20CBAB-57FE-25DA-18B2-243736F0B8CD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60" name="Group 100">
            <a:extLst>
              <a:ext uri="{FF2B5EF4-FFF2-40B4-BE49-F238E27FC236}">
                <a16:creationId xmlns:a16="http://schemas.microsoft.com/office/drawing/2014/main" id="{8A383C85-7689-2E24-F6D2-BE522D75E6E6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6019800"/>
            <a:ext cx="685800" cy="685800"/>
            <a:chOff x="2666999" y="5562600"/>
            <a:chExt cx="685801" cy="685800"/>
          </a:xfrm>
        </p:grpSpPr>
        <p:grpSp>
          <p:nvGrpSpPr>
            <p:cNvPr id="18479" name="Group 79">
              <a:extLst>
                <a:ext uri="{FF2B5EF4-FFF2-40B4-BE49-F238E27FC236}">
                  <a16:creationId xmlns:a16="http://schemas.microsoft.com/office/drawing/2014/main" id="{02E0E110-9D3D-0F9F-3CCF-DCC730E0FA59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2E495C0F-C6E6-D41C-4583-D24AED37E056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F27AF783-08D1-550F-5EF4-8CCE3C486882}"/>
                  </a:ext>
                </a:extLst>
              </p:cNvPr>
              <p:cNvCxnSpPr/>
              <p:nvPr/>
            </p:nvCxnSpPr>
            <p:spPr>
              <a:xfrm>
                <a:off x="2514600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FC9836FC-0580-5B71-16AF-A2EA5512B869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81553A89-29CB-F1C3-6211-DBA7C3D0EF19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F9FDF563-F36A-2841-D5F7-794D5CF931CF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61" name="Group 107">
            <a:extLst>
              <a:ext uri="{FF2B5EF4-FFF2-40B4-BE49-F238E27FC236}">
                <a16:creationId xmlns:a16="http://schemas.microsoft.com/office/drawing/2014/main" id="{353CAA4B-96FF-60A2-AA7C-A7ECC3C32D27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7543800"/>
            <a:ext cx="685800" cy="685800"/>
            <a:chOff x="2666999" y="5562600"/>
            <a:chExt cx="685801" cy="685800"/>
          </a:xfrm>
        </p:grpSpPr>
        <p:grpSp>
          <p:nvGrpSpPr>
            <p:cNvPr id="18473" name="Group 79">
              <a:extLst>
                <a:ext uri="{FF2B5EF4-FFF2-40B4-BE49-F238E27FC236}">
                  <a16:creationId xmlns:a16="http://schemas.microsoft.com/office/drawing/2014/main" id="{701D468E-9B27-FDE9-6942-CF9353FC02D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667000" y="5562600"/>
              <a:ext cx="685800" cy="685800"/>
              <a:chOff x="2514600" y="5029200"/>
              <a:chExt cx="685800" cy="685800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CDA69F53-B8B9-589F-A197-123B3F8D3F04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C0DB21C7-6A2B-E87D-A8AF-6178E029A332}"/>
                  </a:ext>
                </a:extLst>
              </p:cNvPr>
              <p:cNvCxnSpPr/>
              <p:nvPr/>
            </p:nvCxnSpPr>
            <p:spPr>
              <a:xfrm>
                <a:off x="2514600" y="5029199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527A2EB7-A6E8-CA59-4314-5E4906A4452B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F91F9DB-B6B2-CDBE-96A7-0422D83149B0}"/>
                </a:ext>
              </a:extLst>
            </p:cNvPr>
            <p:cNvCxnSpPr/>
            <p:nvPr/>
          </p:nvCxnSpPr>
          <p:spPr bwMode="auto">
            <a:xfrm rot="5400000">
              <a:off x="2506661" y="5722938"/>
              <a:ext cx="3206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014BB11F-B9FD-5428-8E6A-B6797A36764E}"/>
                </a:ext>
              </a:extLst>
            </p:cNvPr>
            <p:cNvCxnSpPr/>
            <p:nvPr/>
          </p:nvCxnSpPr>
          <p:spPr bwMode="auto">
            <a:xfrm rot="10800000">
              <a:off x="2670174" y="5880100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6FF1015-1202-1C47-2190-162D4244FA8F}"/>
              </a:ext>
            </a:extLst>
          </p:cNvPr>
          <p:cNvCxnSpPr/>
          <p:nvPr/>
        </p:nvCxnSpPr>
        <p:spPr>
          <a:xfrm>
            <a:off x="4648200" y="15240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567CBC91-D41B-7FA1-5F78-2B0F45FBEF72}"/>
              </a:ext>
            </a:extLst>
          </p:cNvPr>
          <p:cNvCxnSpPr/>
          <p:nvPr/>
        </p:nvCxnSpPr>
        <p:spPr>
          <a:xfrm rot="5400000">
            <a:off x="5075238" y="1858963"/>
            <a:ext cx="3651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2B7E2B6-EACB-C252-8817-B12304488C03}"/>
              </a:ext>
            </a:extLst>
          </p:cNvPr>
          <p:cNvCxnSpPr/>
          <p:nvPr/>
        </p:nvCxnSpPr>
        <p:spPr>
          <a:xfrm rot="10800000">
            <a:off x="4664075" y="2193925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EB26F9B-520E-873C-5978-04EA2265E812}"/>
              </a:ext>
            </a:extLst>
          </p:cNvPr>
          <p:cNvCxnSpPr/>
          <p:nvPr/>
        </p:nvCxnSpPr>
        <p:spPr>
          <a:xfrm rot="5400000">
            <a:off x="3238501" y="1638300"/>
            <a:ext cx="2286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AC0290C6-FC47-6265-69EF-DC78C878C742}"/>
              </a:ext>
            </a:extLst>
          </p:cNvPr>
          <p:cNvCxnSpPr/>
          <p:nvPr/>
        </p:nvCxnSpPr>
        <p:spPr>
          <a:xfrm rot="21600000">
            <a:off x="3390900" y="18288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7" name="TextBox 123">
            <a:extLst>
              <a:ext uri="{FF2B5EF4-FFF2-40B4-BE49-F238E27FC236}">
                <a16:creationId xmlns:a16="http://schemas.microsoft.com/office/drawing/2014/main" id="{5C1970EC-5B8A-95BF-CE8E-34F94DF2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18468" name="TextBox 124">
            <a:extLst>
              <a:ext uri="{FF2B5EF4-FFF2-40B4-BE49-F238E27FC236}">
                <a16:creationId xmlns:a16="http://schemas.microsoft.com/office/drawing/2014/main" id="{CD6EDE9D-7C79-BE1B-676C-F078C6FA9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5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sp>
        <p:nvSpPr>
          <p:cNvPr id="18469" name="TextBox 125">
            <a:extLst>
              <a:ext uri="{FF2B5EF4-FFF2-40B4-BE49-F238E27FC236}">
                <a16:creationId xmlns:a16="http://schemas.microsoft.com/office/drawing/2014/main" id="{6A247578-EC4E-286F-0BDB-E4B206543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פ"א</a:t>
            </a:r>
            <a:endParaRPr lang="en-US" altLang="he-IL" sz="7200"/>
          </a:p>
        </p:txBody>
      </p:sp>
      <p:grpSp>
        <p:nvGrpSpPr>
          <p:cNvPr id="18470" name="Group 52">
            <a:extLst>
              <a:ext uri="{FF2B5EF4-FFF2-40B4-BE49-F238E27FC236}">
                <a16:creationId xmlns:a16="http://schemas.microsoft.com/office/drawing/2014/main" id="{2F3BFD72-4161-D6D2-1474-2A0DD1D371BE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120" name="Rectangle 13">
              <a:extLst>
                <a:ext uri="{FF2B5EF4-FFF2-40B4-BE49-F238E27FC236}">
                  <a16:creationId xmlns:a16="http://schemas.microsoft.com/office/drawing/2014/main" id="{9447B036-4D2B-6B6E-BCC1-7A8BEDFAAB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123" name="TextBox 43">
              <a:extLst>
                <a:ext uri="{FF2B5EF4-FFF2-40B4-BE49-F238E27FC236}">
                  <a16:creationId xmlns:a16="http://schemas.microsoft.com/office/drawing/2014/main" id="{6026DBDD-EDD1-1928-BF24-EB2D68F514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FD0B71-3F49-A2A7-1BD5-4694F8545182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FAE8011-AB65-BB3C-1E1A-BE7C9008AB42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F9C571F-1D10-7312-059E-78AF9EC94AB1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542D01A-D2EA-8E76-41A5-B48FF5FBA4CF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4F7F86A-36B6-549D-203A-AF17D5F13BC4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9226052-C495-4A27-D346-8DE37A057878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2832E59-366E-E621-EEAE-9BBBC03CFEB6}"/>
              </a:ext>
            </a:extLst>
          </p:cNvPr>
          <p:cNvCxnSpPr/>
          <p:nvPr/>
        </p:nvCxnSpPr>
        <p:spPr>
          <a:xfrm rot="10800000">
            <a:off x="5334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92E6DD50-534D-E757-58CD-EE7DF1A744F0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2CA99A0-78C7-42AD-FFEE-CD518C3B2790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BCCE19B8-C5C5-9AC2-87F9-1B99A841CF5F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68" name="Group 118">
            <a:extLst>
              <a:ext uri="{FF2B5EF4-FFF2-40B4-BE49-F238E27FC236}">
                <a16:creationId xmlns:a16="http://schemas.microsoft.com/office/drawing/2014/main" id="{28B3192A-E703-2A33-9BCA-46920B3DAB3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4343400" y="1524000"/>
            <a:chExt cx="685800" cy="685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0AFD8C6-EE16-3D75-26E3-A077C244BD62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5E64E91-6FD6-36C6-2385-86CE9C0FA832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D72AB25-B61C-E30C-0671-181686CA0687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69" name="Group 118">
            <a:extLst>
              <a:ext uri="{FF2B5EF4-FFF2-40B4-BE49-F238E27FC236}">
                <a16:creationId xmlns:a16="http://schemas.microsoft.com/office/drawing/2014/main" id="{FC8AC7BF-C865-8175-158B-E5DE2B544EA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04800"/>
            <a:ext cx="685800" cy="685800"/>
            <a:chOff x="4343400" y="1524000"/>
            <a:chExt cx="685800" cy="6858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F0F4F01-D17D-EC0C-6D30-B47F009E4311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6BF0E7D-9BA3-A434-B208-74E7F018D4A0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AAD4EC2-EBE5-9FFA-B937-F8A6C1CBD743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70" name="Group 118">
            <a:extLst>
              <a:ext uri="{FF2B5EF4-FFF2-40B4-BE49-F238E27FC236}">
                <a16:creationId xmlns:a16="http://schemas.microsoft.com/office/drawing/2014/main" id="{AB1FFF3E-6B31-B776-3FB1-2A8E9FA1F8EC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524000"/>
            <a:ext cx="685800" cy="685800"/>
            <a:chOff x="4343400" y="1524000"/>
            <a:chExt cx="685800" cy="68580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734A963-B9D8-902B-0CAD-A0C0B8F14477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2AF88A-C732-3538-6312-DF8218CDAF45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17E93D0-9CC3-FB41-9F99-CA63F835D5A2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A7AFF60-6DB9-0A23-223A-DC4CCE2FD38E}"/>
              </a:ext>
            </a:extLst>
          </p:cNvPr>
          <p:cNvCxnSpPr/>
          <p:nvPr/>
        </p:nvCxnSpPr>
        <p:spPr bwMode="auto">
          <a:xfrm>
            <a:off x="3200400" y="22098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0FE7EFA-8C8E-11EC-0870-25867F1BB6D3}"/>
              </a:ext>
            </a:extLst>
          </p:cNvPr>
          <p:cNvCxnSpPr/>
          <p:nvPr/>
        </p:nvCxnSpPr>
        <p:spPr bwMode="auto">
          <a:xfrm rot="10800000">
            <a:off x="3200400" y="1524000"/>
            <a:ext cx="685800" cy="6858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C586AE7-FA8D-C55A-BC9A-98B40FD23489}"/>
              </a:ext>
            </a:extLst>
          </p:cNvPr>
          <p:cNvCxnSpPr/>
          <p:nvPr/>
        </p:nvCxnSpPr>
        <p:spPr bwMode="auto">
          <a:xfrm rot="5400000">
            <a:off x="3528219" y="1623219"/>
            <a:ext cx="381000" cy="18256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74" name="Group 118">
            <a:extLst>
              <a:ext uri="{FF2B5EF4-FFF2-40B4-BE49-F238E27FC236}">
                <a16:creationId xmlns:a16="http://schemas.microsoft.com/office/drawing/2014/main" id="{FA160E65-0F87-F8DE-8109-2D0294CE7698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524000"/>
            <a:ext cx="685800" cy="685800"/>
            <a:chOff x="4343400" y="1524000"/>
            <a:chExt cx="685800" cy="6858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8830492-BF67-ECB3-902B-6EC2A33A1994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0E09BD7-0F59-297A-F037-20827FE4EEA0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EF412F-1401-BFE7-2641-382723FB1681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75" name="Group 118">
            <a:extLst>
              <a:ext uri="{FF2B5EF4-FFF2-40B4-BE49-F238E27FC236}">
                <a16:creationId xmlns:a16="http://schemas.microsoft.com/office/drawing/2014/main" id="{2511813B-C8F4-07E9-AFB2-A95F5FC7C21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524000"/>
            <a:ext cx="685800" cy="685800"/>
            <a:chOff x="4343400" y="1524000"/>
            <a:chExt cx="68580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72D7FDC-82F2-9387-2BC4-0F61A6371306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43B9D2C-872F-0463-B1FD-84EB8D0116FB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3C2F9CB-6D1A-7572-F43E-A479BDD4AD17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76" name="Group 118">
            <a:extLst>
              <a:ext uri="{FF2B5EF4-FFF2-40B4-BE49-F238E27FC236}">
                <a16:creationId xmlns:a16="http://schemas.microsoft.com/office/drawing/2014/main" id="{C3FD118F-EAD8-E197-FB25-96B952A3EF45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685800"/>
            <a:chOff x="4343400" y="1524000"/>
            <a:chExt cx="685800" cy="685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5793745-5D3F-2313-9598-49DCBB5E87AF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10A61F-5434-E456-9C79-CEABB2E65067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1A76E6B-E082-F4FA-2880-47E2CFA05993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77" name="Group 118">
            <a:extLst>
              <a:ext uri="{FF2B5EF4-FFF2-40B4-BE49-F238E27FC236}">
                <a16:creationId xmlns:a16="http://schemas.microsoft.com/office/drawing/2014/main" id="{73A7AE41-FBA7-F9AB-F06C-50B940AE57F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685800" cy="685800"/>
            <a:chOff x="4343400" y="1524000"/>
            <a:chExt cx="685800" cy="68580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B1ADCFD-C6E6-E5D6-99AC-435D71B56442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5156F38-D2EE-BE9C-C731-CE68749107C4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E230756-4620-58B9-4ACC-13AD1ABFD738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78" name="Group 118">
            <a:extLst>
              <a:ext uri="{FF2B5EF4-FFF2-40B4-BE49-F238E27FC236}">
                <a16:creationId xmlns:a16="http://schemas.microsoft.com/office/drawing/2014/main" id="{1FC91B45-E698-2010-02CD-17018CCB11D4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048000"/>
            <a:ext cx="685800" cy="685800"/>
            <a:chOff x="4343400" y="1524000"/>
            <a:chExt cx="685800" cy="6858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4C060B-81B7-4BD1-EC77-D6BD5CF7FA7C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9BDFA47-5F13-01E6-E4EB-5C987BCB05C0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443599D-996E-8760-3F8A-AD2229AF2C8A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79" name="Group 118">
            <a:extLst>
              <a:ext uri="{FF2B5EF4-FFF2-40B4-BE49-F238E27FC236}">
                <a16:creationId xmlns:a16="http://schemas.microsoft.com/office/drawing/2014/main" id="{CADB8F70-9338-5C91-86EA-A5E4715274E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685800" cy="685800"/>
            <a:chOff x="4343400" y="1524000"/>
            <a:chExt cx="6858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3A43345-584E-9DD5-1A79-9C168BB4CA63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59976C2-D044-C532-88B8-04056E4EA776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AC605C9-1AC5-0C6B-D712-4FFAA36F50ED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80" name="Group 118">
            <a:extLst>
              <a:ext uri="{FF2B5EF4-FFF2-40B4-BE49-F238E27FC236}">
                <a16:creationId xmlns:a16="http://schemas.microsoft.com/office/drawing/2014/main" id="{4FD0E2FE-968C-C7C9-E454-7DE29176FFA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048000"/>
            <a:ext cx="685800" cy="685800"/>
            <a:chOff x="4343400" y="1524000"/>
            <a:chExt cx="685800" cy="6858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C368C47-A626-3E24-10F7-4FD1579F1069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29A0900-8F56-E9DF-165B-3232E1618B5A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6C8BD92-127B-587F-5A8B-6766D6C71BDB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81" name="Group 118">
            <a:extLst>
              <a:ext uri="{FF2B5EF4-FFF2-40B4-BE49-F238E27FC236}">
                <a16:creationId xmlns:a16="http://schemas.microsoft.com/office/drawing/2014/main" id="{1754DD34-0ABC-F767-6CE4-BB4426D0A7F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685800"/>
            <a:chOff x="4343400" y="1524000"/>
            <a:chExt cx="685800" cy="68580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2EC9086-CCDF-1C4E-2F86-CA2A832E25AF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0F6C8A0-5FCA-FE15-4F78-CA9FDECED2A9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B0551D-4DAB-9280-CDEE-50E8BDF6B805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82" name="Group 118">
            <a:extLst>
              <a:ext uri="{FF2B5EF4-FFF2-40B4-BE49-F238E27FC236}">
                <a16:creationId xmlns:a16="http://schemas.microsoft.com/office/drawing/2014/main" id="{AA3E5FD8-B309-4EE4-1E68-32BEDE017B5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685800"/>
            <a:chOff x="4343400" y="1524000"/>
            <a:chExt cx="685800" cy="68580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0BAAB28-D6EF-2AED-7CFE-5855DEAC9362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C0B9B89-1D0C-3A85-9D94-4E548A94DEB8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950B6FB-0BF6-2119-E191-727AF1F4FBAB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83" name="Group 118">
            <a:extLst>
              <a:ext uri="{FF2B5EF4-FFF2-40B4-BE49-F238E27FC236}">
                <a16:creationId xmlns:a16="http://schemas.microsoft.com/office/drawing/2014/main" id="{79BD841F-E606-7EE6-CBFE-8CBECE4256D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5800" cy="685800"/>
            <a:chOff x="4343400" y="1524000"/>
            <a:chExt cx="685800" cy="68580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05AC7B23-7C8A-EBA7-56E5-D678F22FB9BC}"/>
                </a:ext>
              </a:extLst>
            </p:cNvPr>
            <p:cNvCxnSpPr/>
            <p:nvPr/>
          </p:nvCxnSpPr>
          <p:spPr>
            <a:xfrm>
              <a:off x="4343400" y="22098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7E32264-C59B-3DF7-9307-AC0B2AFC6E11}"/>
                </a:ext>
              </a:extLst>
            </p:cNvPr>
            <p:cNvCxnSpPr/>
            <p:nvPr/>
          </p:nvCxnSpPr>
          <p:spPr bwMode="auto">
            <a:xfrm rot="10800000">
              <a:off x="4343400" y="1524000"/>
              <a:ext cx="68580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45AC578-68EB-3D74-BD2C-AE3CD047B5E7}"/>
                </a:ext>
              </a:extLst>
            </p:cNvPr>
            <p:cNvCxnSpPr/>
            <p:nvPr/>
          </p:nvCxnSpPr>
          <p:spPr>
            <a:xfrm rot="5400000">
              <a:off x="4671219" y="1623219"/>
              <a:ext cx="381000" cy="18256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FE62F89-EBAD-9B8F-8EEA-C81F2F5F7879}"/>
              </a:ext>
            </a:extLst>
          </p:cNvPr>
          <p:cNvCxnSpPr/>
          <p:nvPr/>
        </p:nvCxnSpPr>
        <p:spPr>
          <a:xfrm rot="10800000">
            <a:off x="4495800" y="22098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3DB7AD-068B-C218-F7FE-3728F4B22B73}"/>
              </a:ext>
            </a:extLst>
          </p:cNvPr>
          <p:cNvCxnSpPr/>
          <p:nvPr/>
        </p:nvCxnSpPr>
        <p:spPr>
          <a:xfrm rot="5400000">
            <a:off x="3581400" y="1600200"/>
            <a:ext cx="3048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6F721C1-6AB8-1E37-86C0-F8837822DB4E}"/>
              </a:ext>
            </a:extLst>
          </p:cNvPr>
          <p:cNvCxnSpPr/>
          <p:nvPr/>
        </p:nvCxnSpPr>
        <p:spPr>
          <a:xfrm rot="16200000" flipH="1">
            <a:off x="4572000" y="1676400"/>
            <a:ext cx="381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7" name="TextBox 78">
            <a:extLst>
              <a:ext uri="{FF2B5EF4-FFF2-40B4-BE49-F238E27FC236}">
                <a16:creationId xmlns:a16="http://schemas.microsoft.com/office/drawing/2014/main" id="{06530F94-71E1-F1CC-2678-243F7B0CF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19488" name="TextBox 79">
            <a:extLst>
              <a:ext uri="{FF2B5EF4-FFF2-40B4-BE49-F238E27FC236}">
                <a16:creationId xmlns:a16="http://schemas.microsoft.com/office/drawing/2014/main" id="{87754A64-B688-1221-C02A-9A69B1DE6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5038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sp>
        <p:nvSpPr>
          <p:cNvPr id="19489" name="TextBox 80">
            <a:extLst>
              <a:ext uri="{FF2B5EF4-FFF2-40B4-BE49-F238E27FC236}">
                <a16:creationId xmlns:a16="http://schemas.microsoft.com/office/drawing/2014/main" id="{24A564FE-9678-C3D7-8B2B-BAAB76102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צד"י</a:t>
            </a:r>
            <a:endParaRPr lang="en-US" altLang="he-IL" sz="7200"/>
          </a:p>
        </p:txBody>
      </p:sp>
      <p:grpSp>
        <p:nvGrpSpPr>
          <p:cNvPr id="19490" name="Group 52">
            <a:extLst>
              <a:ext uri="{FF2B5EF4-FFF2-40B4-BE49-F238E27FC236}">
                <a16:creationId xmlns:a16="http://schemas.microsoft.com/office/drawing/2014/main" id="{15F8A1E3-129C-CC62-2993-6AFA89B745E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5" name="Rectangle 13">
              <a:extLst>
                <a:ext uri="{FF2B5EF4-FFF2-40B4-BE49-F238E27FC236}">
                  <a16:creationId xmlns:a16="http://schemas.microsoft.com/office/drawing/2014/main" id="{61074925-CE0E-32FD-A74C-BFE1C0CE7C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7" name="TextBox 43">
              <a:extLst>
                <a:ext uri="{FF2B5EF4-FFF2-40B4-BE49-F238E27FC236}">
                  <a16:creationId xmlns:a16="http://schemas.microsoft.com/office/drawing/2014/main" id="{5DF811B5-1759-E1BF-4AE0-5649C751B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153A7A-295C-8145-9FBE-84B1F9148848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033507-9386-AD06-0DB0-74B4E18404C5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8F2E853-2B3B-6CBE-0C99-ACEE36520154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C58BCDB-B32C-8F94-C7BD-D131A11CA459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FE963F2-1218-44AF-AF28-12D2F1C884C4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130367E-6CA1-19A6-D6B0-F55B6E525BB4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576EBB3E-F5A1-7894-8285-C72A8644153A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A9E1FA6-312E-E467-8E5B-78FBF4759974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2BE4585-B7FF-C48E-3951-E4D41E53F06D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A75B95CC-B06B-0345-C200-18C9783CD91C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2" name="Group 149">
            <a:extLst>
              <a:ext uri="{FF2B5EF4-FFF2-40B4-BE49-F238E27FC236}">
                <a16:creationId xmlns:a16="http://schemas.microsoft.com/office/drawing/2014/main" id="{660E8E2A-F2CA-47EC-9D45-789E61DBB6B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1143000"/>
            <a:chOff x="2667000" y="7772400"/>
            <a:chExt cx="685800" cy="1143000"/>
          </a:xfrm>
        </p:grpSpPr>
        <p:grpSp>
          <p:nvGrpSpPr>
            <p:cNvPr id="20580" name="Group 124">
              <a:extLst>
                <a:ext uri="{FF2B5EF4-FFF2-40B4-BE49-F238E27FC236}">
                  <a16:creationId xmlns:a16="http://schemas.microsoft.com/office/drawing/2014/main" id="{C5B8FF3A-D490-AB86-9573-A36705BDB6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D113E3F-18CE-68F2-9BD6-2738526E340E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05FD3E3-C0FE-DAB8-0ED4-E05C1B95895A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41EA0589-9F7A-1441-2DD8-62D19ED9ABDE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241ACAE-7679-44D9-C4DD-617CEAB464BD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3" name="Group 149">
            <a:extLst>
              <a:ext uri="{FF2B5EF4-FFF2-40B4-BE49-F238E27FC236}">
                <a16:creationId xmlns:a16="http://schemas.microsoft.com/office/drawing/2014/main" id="{C0FE3461-8A76-0098-78D5-E03C0D0E838E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28600"/>
            <a:ext cx="685800" cy="1143000"/>
            <a:chOff x="2667000" y="7772400"/>
            <a:chExt cx="685800" cy="1143000"/>
          </a:xfrm>
        </p:grpSpPr>
        <p:grpSp>
          <p:nvGrpSpPr>
            <p:cNvPr id="20575" name="Group 124">
              <a:extLst>
                <a:ext uri="{FF2B5EF4-FFF2-40B4-BE49-F238E27FC236}">
                  <a16:creationId xmlns:a16="http://schemas.microsoft.com/office/drawing/2014/main" id="{74D89A57-3A9C-C685-FFC0-D4BB26C5E2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72284E5-289A-8789-DF00-13012CFB027F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374333F-AEB1-015F-F73E-3DA6F1FC8152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0CAB0A7-C747-6AB2-801A-1ECF814E62F2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A2BF2D1-9ED9-2020-1AEC-0F4C5B0A91A2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4" name="Group 149">
            <a:extLst>
              <a:ext uri="{FF2B5EF4-FFF2-40B4-BE49-F238E27FC236}">
                <a16:creationId xmlns:a16="http://schemas.microsoft.com/office/drawing/2014/main" id="{E664C6D6-9E0A-96B1-3648-A3353BA28EA5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524000"/>
            <a:ext cx="685800" cy="1143000"/>
            <a:chOff x="2667000" y="7772400"/>
            <a:chExt cx="685800" cy="1143000"/>
          </a:xfrm>
        </p:grpSpPr>
        <p:grpSp>
          <p:nvGrpSpPr>
            <p:cNvPr id="20570" name="Group 124">
              <a:extLst>
                <a:ext uri="{FF2B5EF4-FFF2-40B4-BE49-F238E27FC236}">
                  <a16:creationId xmlns:a16="http://schemas.microsoft.com/office/drawing/2014/main" id="{2FB61658-BAAB-5F82-330E-1121D35A46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724DE7B6-6546-1E88-2AE1-A5F21FBE620B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5251180-098F-E6AA-859C-755D87DCAB70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A72255A-54A8-0CD2-0F26-F9188366FB65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DF4F04B-A518-56DB-F391-D5CE4A6EBA7B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5" name="Group 124">
            <a:extLst>
              <a:ext uri="{FF2B5EF4-FFF2-40B4-BE49-F238E27FC236}">
                <a16:creationId xmlns:a16="http://schemas.microsoft.com/office/drawing/2014/main" id="{621A693E-966E-B4E7-E4CE-A16FDEB6B37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524000"/>
            <a:ext cx="685800" cy="685800"/>
            <a:chOff x="457200" y="4697412"/>
            <a:chExt cx="68580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47A61AA-3479-7A68-507A-A7D997ACD923}"/>
                </a:ext>
              </a:extLst>
            </p:cNvPr>
            <p:cNvCxnSpPr/>
            <p:nvPr/>
          </p:nvCxnSpPr>
          <p:spPr bwMode="auto">
            <a:xfrm rot="5400000">
              <a:off x="914400" y="4926012"/>
              <a:ext cx="457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FD115C-6F3C-2136-E318-A0AAE3AC764C}"/>
                </a:ext>
              </a:extLst>
            </p:cNvPr>
            <p:cNvCxnSpPr/>
            <p:nvPr/>
          </p:nvCxnSpPr>
          <p:spPr bwMode="auto">
            <a:xfrm>
              <a:off x="457200" y="4697412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77A0DFD-4A41-5096-653A-15FCFE25FEF7}"/>
                </a:ext>
              </a:extLst>
            </p:cNvPr>
            <p:cNvCxnSpPr/>
            <p:nvPr/>
          </p:nvCxnSpPr>
          <p:spPr bwMode="auto">
            <a:xfrm rot="5400000">
              <a:off x="937419" y="5177631"/>
              <a:ext cx="228600" cy="18256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4B41147-5D4F-16B9-F7D4-D0E9289D1A94}"/>
              </a:ext>
            </a:extLst>
          </p:cNvPr>
          <p:cNvCxnSpPr/>
          <p:nvPr/>
        </p:nvCxnSpPr>
        <p:spPr bwMode="auto">
          <a:xfrm rot="5400000">
            <a:off x="2857500" y="23241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7" name="Group 149">
            <a:extLst>
              <a:ext uri="{FF2B5EF4-FFF2-40B4-BE49-F238E27FC236}">
                <a16:creationId xmlns:a16="http://schemas.microsoft.com/office/drawing/2014/main" id="{99B84159-AD3A-0ADD-2E1F-F02B28298A9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524000"/>
            <a:ext cx="685800" cy="1143000"/>
            <a:chOff x="2667000" y="7772400"/>
            <a:chExt cx="685800" cy="1143000"/>
          </a:xfrm>
        </p:grpSpPr>
        <p:grpSp>
          <p:nvGrpSpPr>
            <p:cNvPr id="20562" name="Group 124">
              <a:extLst>
                <a:ext uri="{FF2B5EF4-FFF2-40B4-BE49-F238E27FC236}">
                  <a16:creationId xmlns:a16="http://schemas.microsoft.com/office/drawing/2014/main" id="{7D264949-AD75-F5D6-1AD8-1FBAC33C5D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BBF7518-8293-1668-8D55-CF93C7CF6BB1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959914CE-9F94-52D7-0AD1-4D95B487E3A6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5F7069C2-90F5-4761-C062-46E61639E215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2725F71-44CB-8C18-712F-6F626841FC4B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8" name="Group 149">
            <a:extLst>
              <a:ext uri="{FF2B5EF4-FFF2-40B4-BE49-F238E27FC236}">
                <a16:creationId xmlns:a16="http://schemas.microsoft.com/office/drawing/2014/main" id="{C2D04CFB-AAEF-9E52-2103-851C91081AC7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685800" cy="1143000"/>
            <a:chOff x="2667000" y="7772400"/>
            <a:chExt cx="685800" cy="1143000"/>
          </a:xfrm>
        </p:grpSpPr>
        <p:grpSp>
          <p:nvGrpSpPr>
            <p:cNvPr id="20557" name="Group 124">
              <a:extLst>
                <a:ext uri="{FF2B5EF4-FFF2-40B4-BE49-F238E27FC236}">
                  <a16:creationId xmlns:a16="http://schemas.microsoft.com/office/drawing/2014/main" id="{18540ECE-2F4B-78F9-F6BE-1AF45B5BA4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430FD677-8B20-8A67-B80C-DF7615348E29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D61AE20-0DFE-81B8-AC6F-D126381C2AA0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DB6B4F1C-2548-1234-64D4-E1D1BF106DE4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2F163D4-1DD5-4487-8FAD-9A3A2E01F3F6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9" name="Group 149">
            <a:extLst>
              <a:ext uri="{FF2B5EF4-FFF2-40B4-BE49-F238E27FC236}">
                <a16:creationId xmlns:a16="http://schemas.microsoft.com/office/drawing/2014/main" id="{E32916DE-1ABB-7C0A-24AF-EC37B644EDF6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1143000"/>
            <a:chOff x="2667000" y="7772400"/>
            <a:chExt cx="685800" cy="1143000"/>
          </a:xfrm>
        </p:grpSpPr>
        <p:grpSp>
          <p:nvGrpSpPr>
            <p:cNvPr id="20552" name="Group 124">
              <a:extLst>
                <a:ext uri="{FF2B5EF4-FFF2-40B4-BE49-F238E27FC236}">
                  <a16:creationId xmlns:a16="http://schemas.microsoft.com/office/drawing/2014/main" id="{8FF88170-CAFC-11F5-7B6A-67D5B041B5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2CC0BF1F-F145-E3BF-2CAB-8050C7DBDA9E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548E5AA-DBD1-BC53-5469-38E0B2C6D965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3EBAD21-BC67-963D-1C5E-F02C0BA63AAE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0D148DE-C180-BBD7-C1EC-B6F25FEE4245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0" name="Group 149">
            <a:extLst>
              <a:ext uri="{FF2B5EF4-FFF2-40B4-BE49-F238E27FC236}">
                <a16:creationId xmlns:a16="http://schemas.microsoft.com/office/drawing/2014/main" id="{B5D3B4BB-E8E8-CE58-9107-F280BB209EE4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685800" cy="1143000"/>
            <a:chOff x="2667000" y="7772400"/>
            <a:chExt cx="685800" cy="1143000"/>
          </a:xfrm>
        </p:grpSpPr>
        <p:grpSp>
          <p:nvGrpSpPr>
            <p:cNvPr id="20547" name="Group 124">
              <a:extLst>
                <a:ext uri="{FF2B5EF4-FFF2-40B4-BE49-F238E27FC236}">
                  <a16:creationId xmlns:a16="http://schemas.microsoft.com/office/drawing/2014/main" id="{59D637BE-FB92-1D81-7702-5E63FBB972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B9953C3C-342E-9B67-F409-A80D54F028F7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5706478-91C4-5D5E-340B-D4E270CABFA1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F36530-0566-5678-A3E1-C4D7E0C27CB1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1AC55D3-EF88-3FFB-240E-5A36D1FCB378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1" name="Group 149">
            <a:extLst>
              <a:ext uri="{FF2B5EF4-FFF2-40B4-BE49-F238E27FC236}">
                <a16:creationId xmlns:a16="http://schemas.microsoft.com/office/drawing/2014/main" id="{E589D637-8CCC-260E-B661-86311901E0D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048000"/>
            <a:ext cx="685800" cy="1143000"/>
            <a:chOff x="2667000" y="7772400"/>
            <a:chExt cx="685800" cy="1143000"/>
          </a:xfrm>
        </p:grpSpPr>
        <p:grpSp>
          <p:nvGrpSpPr>
            <p:cNvPr id="20542" name="Group 124">
              <a:extLst>
                <a:ext uri="{FF2B5EF4-FFF2-40B4-BE49-F238E27FC236}">
                  <a16:creationId xmlns:a16="http://schemas.microsoft.com/office/drawing/2014/main" id="{AC0B3C64-FE5F-2D51-4372-78EC2BF31D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EA5CB92-A57F-DD9C-CF74-DBF9E60FB070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827434D6-F7A5-D60E-3085-578DE4EBE378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41F09860-6AC8-1B14-1776-2249DB9131BC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ABB7972D-3BD2-7127-918C-BE2DAC33BE25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2" name="Group 149">
            <a:extLst>
              <a:ext uri="{FF2B5EF4-FFF2-40B4-BE49-F238E27FC236}">
                <a16:creationId xmlns:a16="http://schemas.microsoft.com/office/drawing/2014/main" id="{CDBEE3AE-0ED7-BFA2-586D-48CDBB4F1583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48000"/>
            <a:ext cx="685800" cy="1143000"/>
            <a:chOff x="2667000" y="7772400"/>
            <a:chExt cx="685800" cy="1143000"/>
          </a:xfrm>
        </p:grpSpPr>
        <p:grpSp>
          <p:nvGrpSpPr>
            <p:cNvPr id="20537" name="Group 124">
              <a:extLst>
                <a:ext uri="{FF2B5EF4-FFF2-40B4-BE49-F238E27FC236}">
                  <a16:creationId xmlns:a16="http://schemas.microsoft.com/office/drawing/2014/main" id="{4C891072-0A91-179D-17D6-3E34706635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35819963-4907-B699-1EF4-AFE8F1B216A1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FD393AA4-91BD-C07E-8B90-A034DC76DDA1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245F08A1-6544-52F6-EA4D-9753235D0160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A1EA01F5-A5D8-F7E8-E3A9-7E2B44344AF4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3" name="Group 149">
            <a:extLst>
              <a:ext uri="{FF2B5EF4-FFF2-40B4-BE49-F238E27FC236}">
                <a16:creationId xmlns:a16="http://schemas.microsoft.com/office/drawing/2014/main" id="{4E2EE89F-858F-9466-2249-4421B0E24F4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685800" cy="1143000"/>
            <a:chOff x="2667000" y="7772400"/>
            <a:chExt cx="685800" cy="1143000"/>
          </a:xfrm>
        </p:grpSpPr>
        <p:grpSp>
          <p:nvGrpSpPr>
            <p:cNvPr id="20532" name="Group 124">
              <a:extLst>
                <a:ext uri="{FF2B5EF4-FFF2-40B4-BE49-F238E27FC236}">
                  <a16:creationId xmlns:a16="http://schemas.microsoft.com/office/drawing/2014/main" id="{66403EAC-FBAC-D691-42AA-C8808CB995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9FABF4F3-A1B0-7A52-ED23-B3DCDE4F833A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A1A47996-D350-42E6-6510-1B47C3DB2FEC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C496F8EE-D6CB-8FF5-9DC2-216888072A62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10EC609-BD00-974D-B99B-D2E6B567C20B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4" name="Group 149">
            <a:extLst>
              <a:ext uri="{FF2B5EF4-FFF2-40B4-BE49-F238E27FC236}">
                <a16:creationId xmlns:a16="http://schemas.microsoft.com/office/drawing/2014/main" id="{8694BF5E-7ED1-D06A-CF29-D47B806F8B0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1143000"/>
            <a:chOff x="2667000" y="7772400"/>
            <a:chExt cx="685800" cy="1143000"/>
          </a:xfrm>
        </p:grpSpPr>
        <p:grpSp>
          <p:nvGrpSpPr>
            <p:cNvPr id="20527" name="Group 124">
              <a:extLst>
                <a:ext uri="{FF2B5EF4-FFF2-40B4-BE49-F238E27FC236}">
                  <a16:creationId xmlns:a16="http://schemas.microsoft.com/office/drawing/2014/main" id="{CFAC82F7-609E-60BC-DFC6-A85FD46B3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2BBACC35-C122-898D-BE24-3DCF0ED257C5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04585F7C-1A79-31EF-25C6-3D3D311A9B6C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E64256C8-32BA-7AAF-1FBA-85B2AF0EC7C9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8B534E0-A43D-532E-136F-A5AF53417420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5" name="Group 149">
            <a:extLst>
              <a:ext uri="{FF2B5EF4-FFF2-40B4-BE49-F238E27FC236}">
                <a16:creationId xmlns:a16="http://schemas.microsoft.com/office/drawing/2014/main" id="{1D43D1EE-6E4F-EAD1-F724-7773F9D7B326}"/>
              </a:ext>
            </a:extLst>
          </p:cNvPr>
          <p:cNvGrpSpPr>
            <a:grpSpLocks/>
          </p:cNvGrpSpPr>
          <p:nvPr/>
        </p:nvGrpSpPr>
        <p:grpSpPr bwMode="auto">
          <a:xfrm>
            <a:off x="5641975" y="6019800"/>
            <a:ext cx="685800" cy="1143000"/>
            <a:chOff x="2667000" y="7772400"/>
            <a:chExt cx="685800" cy="1143000"/>
          </a:xfrm>
        </p:grpSpPr>
        <p:grpSp>
          <p:nvGrpSpPr>
            <p:cNvPr id="20522" name="Group 124">
              <a:extLst>
                <a:ext uri="{FF2B5EF4-FFF2-40B4-BE49-F238E27FC236}">
                  <a16:creationId xmlns:a16="http://schemas.microsoft.com/office/drawing/2014/main" id="{FB9F3BA0-7F5D-AEAC-3173-15CCD0945D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F1062B31-6CB5-44C8-CF16-AE2D0B6C5F10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F3958C02-F145-6BAF-E28C-D4F80778FD78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9F367CC1-B05A-2732-EC20-F53F74D872C1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D1398971-6DEB-6923-2D69-7164B65412EB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06" name="Group 149">
            <a:extLst>
              <a:ext uri="{FF2B5EF4-FFF2-40B4-BE49-F238E27FC236}">
                <a16:creationId xmlns:a16="http://schemas.microsoft.com/office/drawing/2014/main" id="{2E18278B-225C-B96C-1300-B768AA91CA26}"/>
              </a:ext>
            </a:extLst>
          </p:cNvPr>
          <p:cNvGrpSpPr>
            <a:grpSpLocks/>
          </p:cNvGrpSpPr>
          <p:nvPr/>
        </p:nvGrpSpPr>
        <p:grpSpPr bwMode="auto">
          <a:xfrm>
            <a:off x="5641975" y="7543800"/>
            <a:ext cx="685800" cy="1143000"/>
            <a:chOff x="2667000" y="7772400"/>
            <a:chExt cx="685800" cy="1143000"/>
          </a:xfrm>
        </p:grpSpPr>
        <p:grpSp>
          <p:nvGrpSpPr>
            <p:cNvPr id="20517" name="Group 124">
              <a:extLst>
                <a:ext uri="{FF2B5EF4-FFF2-40B4-BE49-F238E27FC236}">
                  <a16:creationId xmlns:a16="http://schemas.microsoft.com/office/drawing/2014/main" id="{C2DE7795-48BB-3FE9-4C7D-DC88CB66AB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7772400"/>
              <a:ext cx="685800" cy="685800"/>
              <a:chOff x="457200" y="4697412"/>
              <a:chExt cx="685800" cy="685800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7D279DCE-8475-2864-0EF5-B2FBAB7396C4}"/>
                  </a:ext>
                </a:extLst>
              </p:cNvPr>
              <p:cNvCxnSpPr/>
              <p:nvPr/>
            </p:nvCxnSpPr>
            <p:spPr bwMode="auto">
              <a:xfrm rot="5400000">
                <a:off x="914400" y="4926012"/>
                <a:ext cx="457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343F8C7B-2027-39C5-323F-551879A19111}"/>
                  </a:ext>
                </a:extLst>
              </p:cNvPr>
              <p:cNvCxnSpPr/>
              <p:nvPr/>
            </p:nvCxnSpPr>
            <p:spPr bwMode="auto">
              <a:xfrm>
                <a:off x="457200" y="469741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F9CCB2FC-60E3-073B-D51C-F4618C13653E}"/>
                  </a:ext>
                </a:extLst>
              </p:cNvPr>
              <p:cNvCxnSpPr/>
              <p:nvPr/>
            </p:nvCxnSpPr>
            <p:spPr bwMode="auto">
              <a:xfrm rot="5400000">
                <a:off x="937419" y="5177631"/>
                <a:ext cx="228600" cy="18256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7D18121B-ABA6-7BBD-DEA9-CB30259ABDE9}"/>
                </a:ext>
              </a:extLst>
            </p:cNvPr>
            <p:cNvCxnSpPr/>
            <p:nvPr/>
          </p:nvCxnSpPr>
          <p:spPr>
            <a:xfrm rot="5400000">
              <a:off x="2400300" y="8572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D8F54EF-0CFA-8370-0149-C927E03B1751}"/>
              </a:ext>
            </a:extLst>
          </p:cNvPr>
          <p:cNvCxnSpPr/>
          <p:nvPr/>
        </p:nvCxnSpPr>
        <p:spPr>
          <a:xfrm>
            <a:off x="4495800" y="15240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0F9977CA-4BC7-76ED-6343-3C7914D6DBF2}"/>
              </a:ext>
            </a:extLst>
          </p:cNvPr>
          <p:cNvCxnSpPr/>
          <p:nvPr/>
        </p:nvCxnSpPr>
        <p:spPr>
          <a:xfrm rot="5400000">
            <a:off x="4953001" y="1752600"/>
            <a:ext cx="3048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283C5AD-664E-E540-7A00-37F84A087DF7}"/>
              </a:ext>
            </a:extLst>
          </p:cNvPr>
          <p:cNvCxnSpPr/>
          <p:nvPr/>
        </p:nvCxnSpPr>
        <p:spPr>
          <a:xfrm rot="5400000">
            <a:off x="4876800" y="1981200"/>
            <a:ext cx="2286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14741C2-529C-35C5-AC0A-32D098695CBC}"/>
              </a:ext>
            </a:extLst>
          </p:cNvPr>
          <p:cNvCxnSpPr/>
          <p:nvPr/>
        </p:nvCxnSpPr>
        <p:spPr>
          <a:xfrm rot="5400000">
            <a:off x="3045619" y="2194719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1" name="TextBox 111">
            <a:extLst>
              <a:ext uri="{FF2B5EF4-FFF2-40B4-BE49-F238E27FC236}">
                <a16:creationId xmlns:a16="http://schemas.microsoft.com/office/drawing/2014/main" id="{C4C16EAF-3644-88FB-EBD7-156F7074F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20512" name="TextBox 112">
            <a:extLst>
              <a:ext uri="{FF2B5EF4-FFF2-40B4-BE49-F238E27FC236}">
                <a16:creationId xmlns:a16="http://schemas.microsoft.com/office/drawing/2014/main" id="{EE8001F8-D0DB-84A8-636F-6715AC831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sp>
        <p:nvSpPr>
          <p:cNvPr id="20513" name="TextBox 113">
            <a:extLst>
              <a:ext uri="{FF2B5EF4-FFF2-40B4-BE49-F238E27FC236}">
                <a16:creationId xmlns:a16="http://schemas.microsoft.com/office/drawing/2014/main" id="{7F2B4104-BE48-FD3B-35BB-759C3AB94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5486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קוׄ"ף / קוּ"ף</a:t>
            </a:r>
            <a:endParaRPr lang="en-US" altLang="he-IL" sz="7200"/>
          </a:p>
        </p:txBody>
      </p:sp>
      <p:grpSp>
        <p:nvGrpSpPr>
          <p:cNvPr id="20514" name="Group 52">
            <a:extLst>
              <a:ext uri="{FF2B5EF4-FFF2-40B4-BE49-F238E27FC236}">
                <a16:creationId xmlns:a16="http://schemas.microsoft.com/office/drawing/2014/main" id="{555766C6-69C5-3F3B-5B79-7F9E4C54E06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105" name="Rectangle 13">
              <a:extLst>
                <a:ext uri="{FF2B5EF4-FFF2-40B4-BE49-F238E27FC236}">
                  <a16:creationId xmlns:a16="http://schemas.microsoft.com/office/drawing/2014/main" id="{79C44366-AA39-7864-80B0-9152E59A84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106" name="TextBox 43">
              <a:extLst>
                <a:ext uri="{FF2B5EF4-FFF2-40B4-BE49-F238E27FC236}">
                  <a16:creationId xmlns:a16="http://schemas.microsoft.com/office/drawing/2014/main" id="{D997B2FA-C4F9-00A4-DD37-B5421E09A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60ED400-F511-201F-3ABC-C4E112286C59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1711EB-C986-3E7A-32BF-C0E1DC481D2E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D241A88-240D-CFC8-5450-2837074A7013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56A1A48-39D9-A6E2-4C7F-B0A09A626F0E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9C39A50-DA33-1A02-CE14-AC8913151B05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A2590F5-7E0E-1FA1-B767-B1861B95BCA7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0" name="Group 57">
            <a:extLst>
              <a:ext uri="{FF2B5EF4-FFF2-40B4-BE49-F238E27FC236}">
                <a16:creationId xmlns:a16="http://schemas.microsoft.com/office/drawing/2014/main" id="{C3D2B567-823F-B5E4-E3C6-AE0971F208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86400" y="1527175"/>
            <a:ext cx="820738" cy="671513"/>
            <a:chOff x="5334000" y="2438400"/>
            <a:chExt cx="838200" cy="6858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BBEB241-DFFB-AB36-331E-4B18A16D3AE4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BC4FFF3-6763-FFF4-C22D-016FA6DE9BBE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D27940E-A3D3-A602-705D-F69FEE9C314E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1" name="Group 57">
            <a:extLst>
              <a:ext uri="{FF2B5EF4-FFF2-40B4-BE49-F238E27FC236}">
                <a16:creationId xmlns:a16="http://schemas.microsoft.com/office/drawing/2014/main" id="{FA4119BE-4206-EE02-CEFA-AD8C0B68914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937125" y="304800"/>
            <a:ext cx="820738" cy="671513"/>
            <a:chOff x="5334000" y="2438400"/>
            <a:chExt cx="838200" cy="685800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B28CB02-50E0-DABF-0E9A-0259A0C921D6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9AF9506F-97FC-58E3-1147-3A9C195EFE9C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551A3ABB-B633-35FA-75B7-A2302D9315DE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2" name="Group 57">
            <a:extLst>
              <a:ext uri="{FF2B5EF4-FFF2-40B4-BE49-F238E27FC236}">
                <a16:creationId xmlns:a16="http://schemas.microsoft.com/office/drawing/2014/main" id="{BD3DDDEC-4C4E-82DF-2A61-5A992BD662F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28800" y="1524000"/>
            <a:ext cx="820738" cy="671513"/>
            <a:chOff x="5334000" y="2438400"/>
            <a:chExt cx="838200" cy="685800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6612D3A-B4A6-E87C-007F-C6F40350CA16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BD833032-2F14-A76A-9D73-E7861E70D2E2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2A576BF-08FD-3267-3D11-D71006B84685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3" name="Group 57">
            <a:extLst>
              <a:ext uri="{FF2B5EF4-FFF2-40B4-BE49-F238E27FC236}">
                <a16:creationId xmlns:a16="http://schemas.microsoft.com/office/drawing/2014/main" id="{D1F9A1DE-BDA3-571A-CCED-143410101B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9275" y="1524000"/>
            <a:ext cx="820738" cy="671513"/>
            <a:chOff x="5334000" y="2438400"/>
            <a:chExt cx="838200" cy="685800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AEA38CE-B685-2A1B-53C0-2589F60F03ED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F165504D-09E9-11FF-4220-701A6DB813C1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E0944E57-97B6-2D49-E30F-8B62432E7BF6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7E90DE0D-317B-2886-6E25-6FB8E1DFDF6F}"/>
              </a:ext>
            </a:extLst>
          </p:cNvPr>
          <p:cNvCxnSpPr/>
          <p:nvPr/>
        </p:nvCxnSpPr>
        <p:spPr>
          <a:xfrm rot="10800000">
            <a:off x="609600" y="3730625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5" name="Group 57">
            <a:extLst>
              <a:ext uri="{FF2B5EF4-FFF2-40B4-BE49-F238E27FC236}">
                <a16:creationId xmlns:a16="http://schemas.microsoft.com/office/drawing/2014/main" id="{B771D939-8A73-D6F6-1E5C-6C8B511F529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62600" y="3063875"/>
            <a:ext cx="820738" cy="671513"/>
            <a:chOff x="5334000" y="2438400"/>
            <a:chExt cx="838200" cy="685800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92BC55D6-B41D-3B50-CBDE-759A9EC9BFC3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A33C5E89-7E8C-BD26-F3F9-98562D11400F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B3286423-8AEA-7407-A2F3-F3DAB2775889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6" name="Group 57">
            <a:extLst>
              <a:ext uri="{FF2B5EF4-FFF2-40B4-BE49-F238E27FC236}">
                <a16:creationId xmlns:a16="http://schemas.microsoft.com/office/drawing/2014/main" id="{75CD1E08-5B8D-C328-7721-8BE72E30F8C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73563" y="3063875"/>
            <a:ext cx="820737" cy="671513"/>
            <a:chOff x="5334000" y="2438400"/>
            <a:chExt cx="838200" cy="6858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7A84A37-574F-A1D0-F6BE-2BC437264C22}"/>
                </a:ext>
              </a:extLst>
            </p:cNvPr>
            <p:cNvCxnSpPr/>
            <p:nvPr/>
          </p:nvCxnSpPr>
          <p:spPr>
            <a:xfrm rot="5400000">
              <a:off x="5676899" y="2781301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FB803C0A-3E15-E76E-C92D-A02D042E999A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BB5BC388-9DDB-7411-3FB8-803A24CC5FA4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7" name="Group 57">
            <a:extLst>
              <a:ext uri="{FF2B5EF4-FFF2-40B4-BE49-F238E27FC236}">
                <a16:creationId xmlns:a16="http://schemas.microsoft.com/office/drawing/2014/main" id="{BFD53BD0-2078-9B16-CDD0-17CCF6C3B0C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94038" y="3063875"/>
            <a:ext cx="820737" cy="671513"/>
            <a:chOff x="5334000" y="2438400"/>
            <a:chExt cx="838200" cy="685800"/>
          </a:xfrm>
        </p:grpSpPr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810237E4-1E15-9E34-9383-A3AD8D0B0CF3}"/>
                </a:ext>
              </a:extLst>
            </p:cNvPr>
            <p:cNvCxnSpPr/>
            <p:nvPr/>
          </p:nvCxnSpPr>
          <p:spPr>
            <a:xfrm rot="5400000">
              <a:off x="5676899" y="2781301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42BD1D26-C1D0-3B81-AAA1-BB72B6E265C4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07D5F545-333E-100B-88B9-932AB598D23E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8" name="Group 57">
            <a:extLst>
              <a:ext uri="{FF2B5EF4-FFF2-40B4-BE49-F238E27FC236}">
                <a16:creationId xmlns:a16="http://schemas.microsoft.com/office/drawing/2014/main" id="{FFA713DE-7636-8A8D-8F5E-B2F462F84E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00" y="3063875"/>
            <a:ext cx="820738" cy="671513"/>
            <a:chOff x="5334000" y="2438400"/>
            <a:chExt cx="838200" cy="68580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31A057FB-A7C3-85EB-EC17-D11E13ACEA23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97F4289E-4C0E-2128-1193-AE76D5CD6B8C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90D60FBA-C2A0-C056-DDED-7F4D59F3D087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9" name="Group 57">
            <a:extLst>
              <a:ext uri="{FF2B5EF4-FFF2-40B4-BE49-F238E27FC236}">
                <a16:creationId xmlns:a16="http://schemas.microsoft.com/office/drawing/2014/main" id="{459AF89B-F2D4-3B34-61B8-4CD9E9B1B90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5475" y="3063875"/>
            <a:ext cx="820738" cy="671513"/>
            <a:chOff x="5334000" y="2438400"/>
            <a:chExt cx="838200" cy="685800"/>
          </a:xfrm>
        </p:grpSpPr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439A3F7-50F6-DBA8-38C6-385187E986A8}"/>
                </a:ext>
              </a:extLst>
            </p:cNvPr>
            <p:cNvCxnSpPr/>
            <p:nvPr/>
          </p:nvCxnSpPr>
          <p:spPr>
            <a:xfrm rot="5400000">
              <a:off x="5676900" y="2781301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25626A3F-5EF1-11F5-B612-7981A2E6A153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67AD4CC-737D-362C-6D18-F27709596F25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0" name="Group 57">
            <a:extLst>
              <a:ext uri="{FF2B5EF4-FFF2-40B4-BE49-F238E27FC236}">
                <a16:creationId xmlns:a16="http://schemas.microsoft.com/office/drawing/2014/main" id="{B24D6F4A-2FD0-4658-90F5-1DB600D4D25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38800" y="4598988"/>
            <a:ext cx="820738" cy="673100"/>
            <a:chOff x="5334000" y="2438400"/>
            <a:chExt cx="838200" cy="685800"/>
          </a:xfrm>
        </p:grpSpPr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49225152-C952-35B3-F459-12A6D8395289}"/>
                </a:ext>
              </a:extLst>
            </p:cNvPr>
            <p:cNvCxnSpPr/>
            <p:nvPr/>
          </p:nvCxnSpPr>
          <p:spPr>
            <a:xfrm rot="5400000">
              <a:off x="56769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E6B8B6F0-F4F9-5318-5734-D2A5E73EF3D7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AC48BDD6-BA77-5F88-FD9C-57D50106B6AE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B381A1B-74D0-6A33-1857-6D950947DCA4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3707F938-E3D1-6FD3-98D6-4F082BB879D6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93" name="Group 57">
            <a:extLst>
              <a:ext uri="{FF2B5EF4-FFF2-40B4-BE49-F238E27FC236}">
                <a16:creationId xmlns:a16="http://schemas.microsoft.com/office/drawing/2014/main" id="{3FD3EF5F-A4ED-5561-128B-B7723F6FF62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38800" y="6046788"/>
            <a:ext cx="820738" cy="673100"/>
            <a:chOff x="5334000" y="2438400"/>
            <a:chExt cx="838200" cy="685800"/>
          </a:xfrm>
        </p:grpSpPr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1792D210-DF37-7184-8954-944849DB8241}"/>
                </a:ext>
              </a:extLst>
            </p:cNvPr>
            <p:cNvCxnSpPr/>
            <p:nvPr/>
          </p:nvCxnSpPr>
          <p:spPr>
            <a:xfrm rot="5400000">
              <a:off x="56769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B16106D-D0CE-056E-F266-22B37A959885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C080705D-E886-710C-B94C-DFFE434DA122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43B0CC71-0105-A686-AFD8-FFB7FD4A8F08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E9C2DAB-53FC-AE42-0458-109C11D5650D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96" name="Group 57">
            <a:extLst>
              <a:ext uri="{FF2B5EF4-FFF2-40B4-BE49-F238E27FC236}">
                <a16:creationId xmlns:a16="http://schemas.microsoft.com/office/drawing/2014/main" id="{A6013E55-C7E3-4EBF-DD08-887CFE7C97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38800" y="7570788"/>
            <a:ext cx="820738" cy="673100"/>
            <a:chOff x="5334000" y="2438400"/>
            <a:chExt cx="838200" cy="685800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8E69E973-8675-5965-4C70-F160B9173469}"/>
                </a:ext>
              </a:extLst>
            </p:cNvPr>
            <p:cNvCxnSpPr/>
            <p:nvPr/>
          </p:nvCxnSpPr>
          <p:spPr>
            <a:xfrm rot="5400000">
              <a:off x="56769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61897F63-BBBB-5BEC-1300-9D1EB177B61C}"/>
                </a:ext>
              </a:extLst>
            </p:cNvPr>
            <p:cNvCxnSpPr/>
            <p:nvPr/>
          </p:nvCxnSpPr>
          <p:spPr>
            <a:xfrm rot="10800000">
              <a:off x="5334000" y="31242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D358B4E0-3495-3AED-42C8-67C6237FE008}"/>
                </a:ext>
              </a:extLst>
            </p:cNvPr>
            <p:cNvCxnSpPr/>
            <p:nvPr/>
          </p:nvCxnSpPr>
          <p:spPr>
            <a:xfrm>
              <a:off x="53340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7" name="Group 57">
            <a:extLst>
              <a:ext uri="{FF2B5EF4-FFF2-40B4-BE49-F238E27FC236}">
                <a16:creationId xmlns:a16="http://schemas.microsoft.com/office/drawing/2014/main" id="{6AD324DD-9145-3E83-F724-3163E51F9A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97363" y="1524000"/>
            <a:ext cx="820737" cy="671513"/>
            <a:chOff x="5334000" y="2387602"/>
            <a:chExt cx="838201" cy="671513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BAACD1D-3F3C-EF5C-27C2-87013875D296}"/>
                </a:ext>
              </a:extLst>
            </p:cNvPr>
            <p:cNvCxnSpPr/>
            <p:nvPr/>
          </p:nvCxnSpPr>
          <p:spPr>
            <a:xfrm rot="5400000">
              <a:off x="5684044" y="2723359"/>
              <a:ext cx="671513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9CBBFB3-6E92-E900-2402-EC4B6112446C}"/>
                </a:ext>
              </a:extLst>
            </p:cNvPr>
            <p:cNvCxnSpPr/>
            <p:nvPr/>
          </p:nvCxnSpPr>
          <p:spPr>
            <a:xfrm rot="10800000">
              <a:off x="5334000" y="3059115"/>
              <a:ext cx="83820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1BF23DA-3A7B-BA44-C8FE-8EC3E8360CF1}"/>
                </a:ext>
              </a:extLst>
            </p:cNvPr>
            <p:cNvCxnSpPr/>
            <p:nvPr/>
          </p:nvCxnSpPr>
          <p:spPr>
            <a:xfrm>
              <a:off x="5334000" y="2438402"/>
              <a:ext cx="68580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633B9EC-00E5-2844-2383-3C96054C5C34}"/>
              </a:ext>
            </a:extLst>
          </p:cNvPr>
          <p:cNvCxnSpPr/>
          <p:nvPr/>
        </p:nvCxnSpPr>
        <p:spPr>
          <a:xfrm>
            <a:off x="4343400" y="1524000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53CA96F-2D12-7F7F-25F9-E1D906D1C921}"/>
              </a:ext>
            </a:extLst>
          </p:cNvPr>
          <p:cNvCxnSpPr/>
          <p:nvPr/>
        </p:nvCxnSpPr>
        <p:spPr>
          <a:xfrm rot="5400000">
            <a:off x="4800601" y="1828800"/>
            <a:ext cx="304800" cy="31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0" name="TextBox 72">
            <a:extLst>
              <a:ext uri="{FF2B5EF4-FFF2-40B4-BE49-F238E27FC236}">
                <a16:creationId xmlns:a16="http://schemas.microsoft.com/office/drawing/2014/main" id="{B21F7377-98BE-F487-5891-8C5708637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DE1DB3A-7BE6-574B-1C33-96C7C27D9624}"/>
              </a:ext>
            </a:extLst>
          </p:cNvPr>
          <p:cNvCxnSpPr/>
          <p:nvPr/>
        </p:nvCxnSpPr>
        <p:spPr bwMode="auto">
          <a:xfrm rot="5400000">
            <a:off x="3447256" y="1875632"/>
            <a:ext cx="671513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FBD8BB8-3A12-449A-0CDC-D9DA139DD99A}"/>
              </a:ext>
            </a:extLst>
          </p:cNvPr>
          <p:cNvCxnSpPr/>
          <p:nvPr/>
        </p:nvCxnSpPr>
        <p:spPr bwMode="auto">
          <a:xfrm rot="10800000">
            <a:off x="3097213" y="2211388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EDAFED88-B624-3673-2B51-3D85E221BFF1}"/>
              </a:ext>
            </a:extLst>
          </p:cNvPr>
          <p:cNvCxnSpPr/>
          <p:nvPr/>
        </p:nvCxnSpPr>
        <p:spPr bwMode="auto">
          <a:xfrm>
            <a:off x="3097213" y="1539875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0BC586E8-5B53-70DB-AEFC-E8CD3F88F360}"/>
              </a:ext>
            </a:extLst>
          </p:cNvPr>
          <p:cNvCxnSpPr/>
          <p:nvPr/>
        </p:nvCxnSpPr>
        <p:spPr>
          <a:xfrm>
            <a:off x="3108325" y="2219325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5" name="TextBox 112">
            <a:extLst>
              <a:ext uri="{FF2B5EF4-FFF2-40B4-BE49-F238E27FC236}">
                <a16:creationId xmlns:a16="http://schemas.microsoft.com/office/drawing/2014/main" id="{182FB506-1025-3C98-61D8-CB9D59833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sp>
        <p:nvSpPr>
          <p:cNvPr id="3106" name="TextBox 125">
            <a:extLst>
              <a:ext uri="{FF2B5EF4-FFF2-40B4-BE49-F238E27FC236}">
                <a16:creationId xmlns:a16="http://schemas.microsoft.com/office/drawing/2014/main" id="{93F61750-42AC-628D-6CB2-725E6CA4F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בי"ת</a:t>
            </a:r>
            <a:endParaRPr lang="en-US" altLang="he-IL" sz="7200"/>
          </a:p>
        </p:txBody>
      </p:sp>
      <p:grpSp>
        <p:nvGrpSpPr>
          <p:cNvPr id="3107" name="Group 52">
            <a:extLst>
              <a:ext uri="{FF2B5EF4-FFF2-40B4-BE49-F238E27FC236}">
                <a16:creationId xmlns:a16="http://schemas.microsoft.com/office/drawing/2014/main" id="{FC02052B-B170-B40C-EB4F-E977D78717D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85" name="Rectangle 13">
              <a:extLst>
                <a:ext uri="{FF2B5EF4-FFF2-40B4-BE49-F238E27FC236}">
                  <a16:creationId xmlns:a16="http://schemas.microsoft.com/office/drawing/2014/main" id="{610F738D-1091-6CA6-AE33-409A3F9E9D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86" name="TextBox 43">
              <a:extLst>
                <a:ext uri="{FF2B5EF4-FFF2-40B4-BE49-F238E27FC236}">
                  <a16:creationId xmlns:a16="http://schemas.microsoft.com/office/drawing/2014/main" id="{F50001A2-B61F-42CA-1BA6-E5D7E2D883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DC39B75-506D-6DCD-28BB-A040B1EA9B37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CE2B24-54E4-BB7D-DF94-10E23603ED12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3D61303-1D88-8598-EB8F-BF5FC843940E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CD13F1D-9A7C-3BBD-9E9B-0C14CA8CD9F8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FF147B6-DC56-EF96-1A4A-B8A37AECAADB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693BC8F-2246-F865-A1D7-20456FC64CE9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935CB95-1122-3807-0A38-3780D59B2538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90008FB-9DCC-B664-7FB5-05D4377A4FDE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B75312AA-BE66-1ECD-2EE3-AC5FD47D6E61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2CBBB73-C59F-FBDA-C117-44AD93C0BED1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16" name="Group 131">
            <a:extLst>
              <a:ext uri="{FF2B5EF4-FFF2-40B4-BE49-F238E27FC236}">
                <a16:creationId xmlns:a16="http://schemas.microsoft.com/office/drawing/2014/main" id="{9C8428C5-9911-CA88-BFE4-5777661479B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1066800" y="2438400"/>
            <a:chExt cx="685800" cy="685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FC4657-76DF-1327-7470-E6BEBE239578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AE9D230-BDBB-6E79-47D1-FF9B541D960B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17" name="Group 131">
            <a:extLst>
              <a:ext uri="{FF2B5EF4-FFF2-40B4-BE49-F238E27FC236}">
                <a16:creationId xmlns:a16="http://schemas.microsoft.com/office/drawing/2014/main" id="{E585B0B5-91DD-50AB-AF79-DE34DD2E729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04800"/>
            <a:ext cx="685800" cy="685800"/>
            <a:chOff x="1066800" y="2438400"/>
            <a:chExt cx="685800" cy="6858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7262801-C39B-E061-156C-3B0B02401BFC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8317BC1-41CC-9BB8-B468-D0BE4580CE48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18" name="Group 131">
            <a:extLst>
              <a:ext uri="{FF2B5EF4-FFF2-40B4-BE49-F238E27FC236}">
                <a16:creationId xmlns:a16="http://schemas.microsoft.com/office/drawing/2014/main" id="{8A624ED6-AA0E-4E7C-BF2A-9A7AF2B4CEBC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524000"/>
            <a:ext cx="685800" cy="685800"/>
            <a:chOff x="1066800" y="2438400"/>
            <a:chExt cx="685800" cy="6858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52A7EA1-16EA-D8F2-7469-358D39AAF716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F8D43F9-33FB-5C2A-A909-580E34E3A30D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19" name="Group 131">
            <a:extLst>
              <a:ext uri="{FF2B5EF4-FFF2-40B4-BE49-F238E27FC236}">
                <a16:creationId xmlns:a16="http://schemas.microsoft.com/office/drawing/2014/main" id="{00E930EA-4037-A8D6-9C30-17B2F6C1D57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524000"/>
            <a:ext cx="685800" cy="685800"/>
            <a:chOff x="1066800" y="2438400"/>
            <a:chExt cx="685800" cy="6858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08E4D61-1699-5AF0-33D7-72ACD583CC80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38D2623-7BBB-2041-12E1-612A08F58540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0" name="Group 131">
            <a:extLst>
              <a:ext uri="{FF2B5EF4-FFF2-40B4-BE49-F238E27FC236}">
                <a16:creationId xmlns:a16="http://schemas.microsoft.com/office/drawing/2014/main" id="{C3800FC4-8E0B-2E8F-D200-66017B2EA7D3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524000"/>
            <a:ext cx="685800" cy="685800"/>
            <a:chOff x="1066800" y="2438400"/>
            <a:chExt cx="685800" cy="68580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56EB9CC-D5E3-E553-919D-7513D615A273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11933DC-9E28-5C50-ADAB-349BAB662461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1" name="Group 131">
            <a:extLst>
              <a:ext uri="{FF2B5EF4-FFF2-40B4-BE49-F238E27FC236}">
                <a16:creationId xmlns:a16="http://schemas.microsoft.com/office/drawing/2014/main" id="{19216ACF-216E-778F-4A46-BA1D73F9C9B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24000"/>
            <a:ext cx="685800" cy="685800"/>
            <a:chOff x="1066800" y="2438400"/>
            <a:chExt cx="685800" cy="6858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09EE412-BED8-CE3B-7486-6B0F8308BB67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24D8366-8E5E-AF38-E9FD-D581D436B902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2" name="Group 131">
            <a:extLst>
              <a:ext uri="{FF2B5EF4-FFF2-40B4-BE49-F238E27FC236}">
                <a16:creationId xmlns:a16="http://schemas.microsoft.com/office/drawing/2014/main" id="{4FA27DF8-B3F4-C5B0-0375-D3B1FBF7310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685800"/>
            <a:chOff x="1066800" y="2438400"/>
            <a:chExt cx="685800" cy="68580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8CD16DD-49AB-0CD2-AA9D-100F61186AD7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1254AF-DD22-6AF3-2C75-44690646CBA5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3" name="Group 131">
            <a:extLst>
              <a:ext uri="{FF2B5EF4-FFF2-40B4-BE49-F238E27FC236}">
                <a16:creationId xmlns:a16="http://schemas.microsoft.com/office/drawing/2014/main" id="{F1442F94-77CD-7D35-7156-30E839A499E0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685800" cy="685800"/>
            <a:chOff x="1066800" y="2438400"/>
            <a:chExt cx="685800" cy="685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DE0FE08-7755-0A52-F68D-13103D840293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EB3117A-5F58-0A47-93EB-02DF1F10B198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4" name="Group 131">
            <a:extLst>
              <a:ext uri="{FF2B5EF4-FFF2-40B4-BE49-F238E27FC236}">
                <a16:creationId xmlns:a16="http://schemas.microsoft.com/office/drawing/2014/main" id="{E57ADE9E-5E2A-AFF6-0B5F-8CC8417D9AC7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048000"/>
            <a:ext cx="685800" cy="685800"/>
            <a:chOff x="1066800" y="2438400"/>
            <a:chExt cx="685800" cy="685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9F2DB9B-E5EB-0BB7-C410-110AF4A06448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EDB1179-A0F7-A1A5-7EFF-5BAABDA05657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5" name="Group 131">
            <a:extLst>
              <a:ext uri="{FF2B5EF4-FFF2-40B4-BE49-F238E27FC236}">
                <a16:creationId xmlns:a16="http://schemas.microsoft.com/office/drawing/2014/main" id="{47A53888-AF75-44FD-B447-E8EB4DCE1E4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48000"/>
            <a:ext cx="685800" cy="685800"/>
            <a:chOff x="1066800" y="2438400"/>
            <a:chExt cx="685800" cy="68580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A24F8A6-C8D1-7015-D303-24FEAA4F64F5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DE9816D-38D9-45D3-6C8D-2A4A6A1AF4E3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6" name="Group 131">
            <a:extLst>
              <a:ext uri="{FF2B5EF4-FFF2-40B4-BE49-F238E27FC236}">
                <a16:creationId xmlns:a16="http://schemas.microsoft.com/office/drawing/2014/main" id="{88F7B93A-FAA5-38CE-BF79-3B64B16EABB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685800" cy="685800"/>
            <a:chOff x="1066800" y="2438400"/>
            <a:chExt cx="685800" cy="68580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54FA529-FA4B-97EE-684F-CB4C8A1F204D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12395A5-B274-4942-8313-A95BCEB9E36C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7" name="Group 131">
            <a:extLst>
              <a:ext uri="{FF2B5EF4-FFF2-40B4-BE49-F238E27FC236}">
                <a16:creationId xmlns:a16="http://schemas.microsoft.com/office/drawing/2014/main" id="{1C5742DB-F833-AF0D-B9C9-96A4BCC3E1E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685800"/>
            <a:chOff x="1066800" y="2438400"/>
            <a:chExt cx="685800" cy="68580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5E49CBB-6789-2D4C-F397-A9D3C69CD9B1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8FF1414-A7BF-0CD4-E08A-53D7D1308CC6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8" name="Group 131">
            <a:extLst>
              <a:ext uri="{FF2B5EF4-FFF2-40B4-BE49-F238E27FC236}">
                <a16:creationId xmlns:a16="http://schemas.microsoft.com/office/drawing/2014/main" id="{5C46271B-653A-5E97-1291-780DB20174AB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685800"/>
            <a:chOff x="1066800" y="2438400"/>
            <a:chExt cx="6858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50AA064-11D6-CD88-1E2D-3101F58237FF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0210188-18B5-FBA1-92E5-B1441552C27B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9" name="Group 131">
            <a:extLst>
              <a:ext uri="{FF2B5EF4-FFF2-40B4-BE49-F238E27FC236}">
                <a16:creationId xmlns:a16="http://schemas.microsoft.com/office/drawing/2014/main" id="{505C22F8-125D-215A-83D1-C43898E3F14B}"/>
              </a:ext>
            </a:extLst>
          </p:cNvPr>
          <p:cNvGrpSpPr>
            <a:grpSpLocks/>
          </p:cNvGrpSpPr>
          <p:nvPr/>
        </p:nvGrpSpPr>
        <p:grpSpPr bwMode="auto">
          <a:xfrm>
            <a:off x="5641975" y="7543800"/>
            <a:ext cx="685800" cy="685800"/>
            <a:chOff x="1066800" y="2438400"/>
            <a:chExt cx="685800" cy="68580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E9B0EB0-7F88-7433-6EB7-E040F8CB9962}"/>
                </a:ext>
              </a:extLst>
            </p:cNvPr>
            <p:cNvCxnSpPr/>
            <p:nvPr/>
          </p:nvCxnSpPr>
          <p:spPr bwMode="auto">
            <a:xfrm rot="5400000">
              <a:off x="1409700" y="2781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500A944-A3ED-0499-BC37-ED9FDA0E7190}"/>
                </a:ext>
              </a:extLst>
            </p:cNvPr>
            <p:cNvCxnSpPr/>
            <p:nvPr/>
          </p:nvCxnSpPr>
          <p:spPr bwMode="auto">
            <a:xfrm>
              <a:off x="1066800" y="2438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3B99CA4-B164-11C5-1194-0D9D530C1C00}"/>
              </a:ext>
            </a:extLst>
          </p:cNvPr>
          <p:cNvCxnSpPr/>
          <p:nvPr/>
        </p:nvCxnSpPr>
        <p:spPr>
          <a:xfrm>
            <a:off x="4419600" y="15240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B209F96-26E9-7AFB-1914-AEE117ABD91B}"/>
              </a:ext>
            </a:extLst>
          </p:cNvPr>
          <p:cNvCxnSpPr/>
          <p:nvPr/>
        </p:nvCxnSpPr>
        <p:spPr>
          <a:xfrm rot="5400000">
            <a:off x="4876801" y="1828800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2" name="TextBox 60">
            <a:extLst>
              <a:ext uri="{FF2B5EF4-FFF2-40B4-BE49-F238E27FC236}">
                <a16:creationId xmlns:a16="http://schemas.microsoft.com/office/drawing/2014/main" id="{8F837FAD-B54E-A40F-7D77-A7BF8B49B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21533" name="TextBox 63">
            <a:extLst>
              <a:ext uri="{FF2B5EF4-FFF2-40B4-BE49-F238E27FC236}">
                <a16:creationId xmlns:a16="http://schemas.microsoft.com/office/drawing/2014/main" id="{F90FA089-7E08-BDED-B556-82738B111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רי"ש</a:t>
            </a:r>
            <a:endParaRPr lang="en-US" altLang="he-IL" sz="7200"/>
          </a:p>
        </p:txBody>
      </p:sp>
      <p:grpSp>
        <p:nvGrpSpPr>
          <p:cNvPr id="21534" name="Group 52">
            <a:extLst>
              <a:ext uri="{FF2B5EF4-FFF2-40B4-BE49-F238E27FC236}">
                <a16:creationId xmlns:a16="http://schemas.microsoft.com/office/drawing/2014/main" id="{30250F5B-5544-9B95-FF3F-9AE11E264EB3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id="{FAB173EE-1A17-23F1-4DFD-A8E16D9EF3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62" name="TextBox 43">
              <a:extLst>
                <a:ext uri="{FF2B5EF4-FFF2-40B4-BE49-F238E27FC236}">
                  <a16:creationId xmlns:a16="http://schemas.microsoft.com/office/drawing/2014/main" id="{54D46B43-58DE-DBEA-0A34-855E73A13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8BF2D2-A151-5DF5-F29F-22BAF17F14F5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C05D34-8EC1-6C30-7393-5F7D3F7539E4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3362F89-F02B-2C69-DCF0-003703ED9EB3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66BD67-D21E-98E9-22D2-8AA1E420F264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FDD968D-2F1B-452A-A2B6-9C05A3E27139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99E8EDF9-BACA-96E3-9395-16B31980D471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510C6BA-B2B1-D44F-44B9-6536BCF0267C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C99559E-49EF-19D9-6405-8A06A139D189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C8D2970-D95A-751D-AD4F-A5F1ECC0D26A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D4800D6-5F40-FDC3-9652-E35A1A9AC08E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40" name="Group 138">
            <a:extLst>
              <a:ext uri="{FF2B5EF4-FFF2-40B4-BE49-F238E27FC236}">
                <a16:creationId xmlns:a16="http://schemas.microsoft.com/office/drawing/2014/main" id="{30C671A5-0A05-9E94-0646-0CAA4C39247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1143000" y="3581400"/>
            <a:chExt cx="685800" cy="685800"/>
          </a:xfrm>
        </p:grpSpPr>
        <p:grpSp>
          <p:nvGrpSpPr>
            <p:cNvPr id="22629" name="Group 79">
              <a:extLst>
                <a:ext uri="{FF2B5EF4-FFF2-40B4-BE49-F238E27FC236}">
                  <a16:creationId xmlns:a16="http://schemas.microsoft.com/office/drawing/2014/main" id="{64486D28-74CF-35D2-2938-E39B39C67D75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F4F2F80-740D-FAAE-C9BA-DD9930C24F34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3C2FA078-84B7-D81D-ADFE-CFFC659DFCF9}"/>
                  </a:ext>
                </a:extLst>
              </p:cNvPr>
              <p:cNvCxnSpPr/>
              <p:nvPr/>
            </p:nvCxnSpPr>
            <p:spPr>
              <a:xfrm>
                <a:off x="251460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0E9A0E1-C5C3-31B5-276A-D5E2C5289DF0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7A2FB43-3DA0-10F3-50BE-A56959AFB9E7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1" name="Group 138">
            <a:extLst>
              <a:ext uri="{FF2B5EF4-FFF2-40B4-BE49-F238E27FC236}">
                <a16:creationId xmlns:a16="http://schemas.microsoft.com/office/drawing/2014/main" id="{1AEC61B0-A878-9626-83FA-3EF991A5D732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04800"/>
            <a:ext cx="685800" cy="685800"/>
            <a:chOff x="1143000" y="3581400"/>
            <a:chExt cx="685800" cy="685800"/>
          </a:xfrm>
        </p:grpSpPr>
        <p:grpSp>
          <p:nvGrpSpPr>
            <p:cNvPr id="22624" name="Group 79">
              <a:extLst>
                <a:ext uri="{FF2B5EF4-FFF2-40B4-BE49-F238E27FC236}">
                  <a16:creationId xmlns:a16="http://schemas.microsoft.com/office/drawing/2014/main" id="{67E07AAB-887D-2879-37E6-A2C46F60AA08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2C43540A-3037-2728-B378-F71A6EC3B788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A3956973-2234-2F96-3E1D-5118AEEF6059}"/>
                  </a:ext>
                </a:extLst>
              </p:cNvPr>
              <p:cNvCxnSpPr/>
              <p:nvPr/>
            </p:nvCxnSpPr>
            <p:spPr>
              <a:xfrm>
                <a:off x="251460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7489AB1-801F-F1E6-716A-F36C7D583EDB}"/>
                  </a:ext>
                </a:extLst>
              </p:cNvPr>
              <p:cNvCxnSpPr/>
              <p:nvPr/>
            </p:nvCxnSpPr>
            <p:spPr>
              <a:xfrm rot="5400000">
                <a:off x="2171700" y="537845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3A2CAB1-1B9E-B62A-4E50-1FC9663A41D0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2" name="Group 138">
            <a:extLst>
              <a:ext uri="{FF2B5EF4-FFF2-40B4-BE49-F238E27FC236}">
                <a16:creationId xmlns:a16="http://schemas.microsoft.com/office/drawing/2014/main" id="{A373666D-FEC1-EA4D-023C-2140E9791E6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524000"/>
            <a:ext cx="685800" cy="685800"/>
            <a:chOff x="1143000" y="3581400"/>
            <a:chExt cx="685800" cy="685800"/>
          </a:xfrm>
        </p:grpSpPr>
        <p:grpSp>
          <p:nvGrpSpPr>
            <p:cNvPr id="22619" name="Group 79">
              <a:extLst>
                <a:ext uri="{FF2B5EF4-FFF2-40B4-BE49-F238E27FC236}">
                  <a16:creationId xmlns:a16="http://schemas.microsoft.com/office/drawing/2014/main" id="{CDB1A4D3-8E14-465C-967F-03E0AA0DAFE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29355CE-8345-E51E-F994-E38A71339B90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EAFB25-0915-E15E-AA58-76A35A7BBD4A}"/>
                  </a:ext>
                </a:extLst>
              </p:cNvPr>
              <p:cNvCxnSpPr/>
              <p:nvPr/>
            </p:nvCxnSpPr>
            <p:spPr>
              <a:xfrm>
                <a:off x="251460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816B15BB-DD11-DC21-E142-DF260647A683}"/>
                  </a:ext>
                </a:extLst>
              </p:cNvPr>
              <p:cNvCxnSpPr/>
              <p:nvPr/>
            </p:nvCxnSpPr>
            <p:spPr>
              <a:xfrm rot="5400000">
                <a:off x="2171700" y="537845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722464A-99FA-69E4-9BF5-8AA0002EF716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3" name="Group 138">
            <a:extLst>
              <a:ext uri="{FF2B5EF4-FFF2-40B4-BE49-F238E27FC236}">
                <a16:creationId xmlns:a16="http://schemas.microsoft.com/office/drawing/2014/main" id="{261419A9-3F45-93A5-C252-D1BA5ED2521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685800" cy="685800"/>
            <a:chOff x="1143000" y="3581400"/>
            <a:chExt cx="685800" cy="685800"/>
          </a:xfrm>
        </p:grpSpPr>
        <p:grpSp>
          <p:nvGrpSpPr>
            <p:cNvPr id="22614" name="Group 79">
              <a:extLst>
                <a:ext uri="{FF2B5EF4-FFF2-40B4-BE49-F238E27FC236}">
                  <a16:creationId xmlns:a16="http://schemas.microsoft.com/office/drawing/2014/main" id="{7C1EC1F0-0DCD-256B-7A55-C6155CC5EAA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FD4FF589-93F5-47B2-0C27-2AB037D7DBA0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E1652B5E-5D0B-A859-F57E-885BC553ED6C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0EE4F19E-7EC7-7457-2E07-B62E9DF43FC8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363127-DAB8-07F0-BB33-E7D1C6687626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4" name="Group 138">
            <a:extLst>
              <a:ext uri="{FF2B5EF4-FFF2-40B4-BE49-F238E27FC236}">
                <a16:creationId xmlns:a16="http://schemas.microsoft.com/office/drawing/2014/main" id="{EFAD2A35-AB0F-F30F-F26C-4CE23A43591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524000"/>
            <a:ext cx="685800" cy="685800"/>
            <a:chOff x="1143000" y="3581400"/>
            <a:chExt cx="685800" cy="685800"/>
          </a:xfrm>
        </p:grpSpPr>
        <p:grpSp>
          <p:nvGrpSpPr>
            <p:cNvPr id="22609" name="Group 79">
              <a:extLst>
                <a:ext uri="{FF2B5EF4-FFF2-40B4-BE49-F238E27FC236}">
                  <a16:creationId xmlns:a16="http://schemas.microsoft.com/office/drawing/2014/main" id="{A2EF047C-DD81-AC2C-5A8D-DEFA3E4679A9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D183982-F9B0-CED5-7305-40796C70B4EE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81BD5F0-1AE6-1FFF-59AA-F7C29CC56C3D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2BB8E48A-16A5-F92D-79ED-7E49B788A1B2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EF1B255-2CEE-D636-F239-91F723910045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5" name="Group 79">
            <a:extLst>
              <a:ext uri="{FF2B5EF4-FFF2-40B4-BE49-F238E27FC236}">
                <a16:creationId xmlns:a16="http://schemas.microsoft.com/office/drawing/2014/main" id="{37ED739A-118A-B21F-BD09-BE71D121C01C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124200" y="1524000"/>
            <a:ext cx="685800" cy="685800"/>
            <a:chOff x="2514600" y="5029200"/>
            <a:chExt cx="685800" cy="6858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363C964-806F-1B80-7549-610AF3CBDC50}"/>
                </a:ext>
              </a:extLst>
            </p:cNvPr>
            <p:cNvCxnSpPr/>
            <p:nvPr/>
          </p:nvCxnSpPr>
          <p:spPr>
            <a:xfrm rot="5400000">
              <a:off x="2862262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1804744-0128-4B4F-E67F-35478A3D8DA8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FA6C973-BF2E-66BB-9ED2-A98457D02F9A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93CB3B3-DB30-1240-F1AC-A09C71A0454D}"/>
              </a:ext>
            </a:extLst>
          </p:cNvPr>
          <p:cNvCxnSpPr/>
          <p:nvPr/>
        </p:nvCxnSpPr>
        <p:spPr bwMode="auto">
          <a:xfrm rot="5400000">
            <a:off x="31242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47" name="Group 138">
            <a:extLst>
              <a:ext uri="{FF2B5EF4-FFF2-40B4-BE49-F238E27FC236}">
                <a16:creationId xmlns:a16="http://schemas.microsoft.com/office/drawing/2014/main" id="{918DE988-81E5-CCF7-74E3-0DFCE84C762F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685800"/>
            <a:chOff x="1143000" y="3581400"/>
            <a:chExt cx="685800" cy="685800"/>
          </a:xfrm>
        </p:grpSpPr>
        <p:grpSp>
          <p:nvGrpSpPr>
            <p:cNvPr id="22601" name="Group 79">
              <a:extLst>
                <a:ext uri="{FF2B5EF4-FFF2-40B4-BE49-F238E27FC236}">
                  <a16:creationId xmlns:a16="http://schemas.microsoft.com/office/drawing/2014/main" id="{D8D974B4-5D2C-EC18-F86B-1DFA5B7A0298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5D0A8B70-11EC-F59C-4D3B-7DFEFF373B98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760C3D37-98B7-A920-E8F1-C069B3717E78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E8AB482-0230-6B16-4661-77F7D976A715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0D382BE-D52E-EB26-6470-285EB4FB70DE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8" name="Group 138">
            <a:extLst>
              <a:ext uri="{FF2B5EF4-FFF2-40B4-BE49-F238E27FC236}">
                <a16:creationId xmlns:a16="http://schemas.microsoft.com/office/drawing/2014/main" id="{AC920526-E7F3-5F01-6E14-64A52282B5D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48000"/>
            <a:ext cx="685800" cy="685800"/>
            <a:chOff x="1143000" y="3581400"/>
            <a:chExt cx="685800" cy="685800"/>
          </a:xfrm>
        </p:grpSpPr>
        <p:grpSp>
          <p:nvGrpSpPr>
            <p:cNvPr id="22596" name="Group 79">
              <a:extLst>
                <a:ext uri="{FF2B5EF4-FFF2-40B4-BE49-F238E27FC236}">
                  <a16:creationId xmlns:a16="http://schemas.microsoft.com/office/drawing/2014/main" id="{BC4401C3-2725-3B08-0A93-36FF1E3AE2DD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3E21E12F-29AE-4019-E1F6-467B90EA6CBD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CF8E9F72-D3B1-5955-F0CB-B2F41A76DFD5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2BB9C643-A219-1BCA-1E0A-D5EC2BB21E93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639F7AAE-26DA-5D77-3353-89E18620D918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49" name="Group 138">
            <a:extLst>
              <a:ext uri="{FF2B5EF4-FFF2-40B4-BE49-F238E27FC236}">
                <a16:creationId xmlns:a16="http://schemas.microsoft.com/office/drawing/2014/main" id="{60659FCD-353D-DDEA-6453-D4B16302207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685800" cy="685800"/>
            <a:chOff x="1143000" y="3581400"/>
            <a:chExt cx="685800" cy="685800"/>
          </a:xfrm>
        </p:grpSpPr>
        <p:grpSp>
          <p:nvGrpSpPr>
            <p:cNvPr id="22591" name="Group 79">
              <a:extLst>
                <a:ext uri="{FF2B5EF4-FFF2-40B4-BE49-F238E27FC236}">
                  <a16:creationId xmlns:a16="http://schemas.microsoft.com/office/drawing/2014/main" id="{3769C529-4691-7920-32F4-DFBE6F52E216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B167A60-5957-CE1A-C2C2-FDFE74EBFBE2}"/>
                  </a:ext>
                </a:extLst>
              </p:cNvPr>
              <p:cNvCxnSpPr/>
              <p:nvPr/>
            </p:nvCxnSpPr>
            <p:spPr>
              <a:xfrm rot="5400000">
                <a:off x="2862262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EA63B328-9397-78EB-1A1E-25284A447C70}"/>
                  </a:ext>
                </a:extLst>
              </p:cNvPr>
              <p:cNvCxnSpPr/>
              <p:nvPr/>
            </p:nvCxnSpPr>
            <p:spPr>
              <a:xfrm>
                <a:off x="251460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F73E3624-1B51-0CC8-1BD2-1E24D2B89CFE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11E34EC-BF5A-3AB2-D88F-3EB67C7F048B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50" name="Group 138">
            <a:extLst>
              <a:ext uri="{FF2B5EF4-FFF2-40B4-BE49-F238E27FC236}">
                <a16:creationId xmlns:a16="http://schemas.microsoft.com/office/drawing/2014/main" id="{61C24F9A-F672-7368-F48E-D553A3CAC15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48000"/>
            <a:ext cx="685800" cy="685800"/>
            <a:chOff x="1143000" y="3581400"/>
            <a:chExt cx="685800" cy="685800"/>
          </a:xfrm>
        </p:grpSpPr>
        <p:grpSp>
          <p:nvGrpSpPr>
            <p:cNvPr id="22586" name="Group 79">
              <a:extLst>
                <a:ext uri="{FF2B5EF4-FFF2-40B4-BE49-F238E27FC236}">
                  <a16:creationId xmlns:a16="http://schemas.microsoft.com/office/drawing/2014/main" id="{43FC7BF6-B326-18A7-8A57-27456672672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7594E39-EB23-BA33-6A93-17FA6C40B83E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2F324712-802D-313B-9712-584A78A7C2A6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E72D0EED-184C-8258-9B7D-19D1C7A08534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A9717C7-8781-5743-C061-D2D746C88BB3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51" name="Group 138">
            <a:extLst>
              <a:ext uri="{FF2B5EF4-FFF2-40B4-BE49-F238E27FC236}">
                <a16:creationId xmlns:a16="http://schemas.microsoft.com/office/drawing/2014/main" id="{05B2AA27-75D4-D147-3975-B26EA9D1E00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048000"/>
            <a:ext cx="685800" cy="685800"/>
            <a:chOff x="1143000" y="3581400"/>
            <a:chExt cx="685800" cy="685800"/>
          </a:xfrm>
        </p:grpSpPr>
        <p:grpSp>
          <p:nvGrpSpPr>
            <p:cNvPr id="22581" name="Group 79">
              <a:extLst>
                <a:ext uri="{FF2B5EF4-FFF2-40B4-BE49-F238E27FC236}">
                  <a16:creationId xmlns:a16="http://schemas.microsoft.com/office/drawing/2014/main" id="{533A4F6D-EAFE-36C5-655B-6E27379E1250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EED86CC5-3C0D-9B57-FD0F-A181D0EDA239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80AF750-70BC-5D1A-8B6B-1297337312D4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2EC20FC0-AAD1-495E-D076-768CF378BF50}"/>
                  </a:ext>
                </a:extLst>
              </p:cNvPr>
              <p:cNvCxnSpPr/>
              <p:nvPr/>
            </p:nvCxnSpPr>
            <p:spPr>
              <a:xfrm rot="5400000">
                <a:off x="2176462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84AF840-456A-C195-6067-18991C9638B1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52" name="Group 138">
            <a:extLst>
              <a:ext uri="{FF2B5EF4-FFF2-40B4-BE49-F238E27FC236}">
                <a16:creationId xmlns:a16="http://schemas.microsoft.com/office/drawing/2014/main" id="{20D52F19-EF41-0900-0B38-C22546ECE6CD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685800"/>
            <a:chOff x="1143000" y="3581400"/>
            <a:chExt cx="685800" cy="685800"/>
          </a:xfrm>
        </p:grpSpPr>
        <p:grpSp>
          <p:nvGrpSpPr>
            <p:cNvPr id="22576" name="Group 79">
              <a:extLst>
                <a:ext uri="{FF2B5EF4-FFF2-40B4-BE49-F238E27FC236}">
                  <a16:creationId xmlns:a16="http://schemas.microsoft.com/office/drawing/2014/main" id="{4BB259EE-3235-45B1-C24D-6A12CDA1BF4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C14A6CB3-9C72-CA33-627E-7225B9F1DF28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C711F54-08A9-D987-2E4A-BD79B081394B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B2E5FB72-6116-DA4C-E9C0-BFBF14F9072C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2AFB2BF-96F7-6F49-78BD-89F9C12201DD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53" name="Group 138">
            <a:extLst>
              <a:ext uri="{FF2B5EF4-FFF2-40B4-BE49-F238E27FC236}">
                <a16:creationId xmlns:a16="http://schemas.microsoft.com/office/drawing/2014/main" id="{3D1475BD-A024-8C1F-DE90-CAFF0B7467B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685800"/>
            <a:chOff x="1143000" y="3581400"/>
            <a:chExt cx="685800" cy="685800"/>
          </a:xfrm>
        </p:grpSpPr>
        <p:grpSp>
          <p:nvGrpSpPr>
            <p:cNvPr id="22571" name="Group 79">
              <a:extLst>
                <a:ext uri="{FF2B5EF4-FFF2-40B4-BE49-F238E27FC236}">
                  <a16:creationId xmlns:a16="http://schemas.microsoft.com/office/drawing/2014/main" id="{7899955C-558A-9574-E32C-2273EEB53B3F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3E0CFE4-D4A8-F458-8025-0C56DB8EFA76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E02BB62A-DC0F-E5DE-7BC3-3F50E1C59B23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4C084BFE-44FB-7CC3-F91F-BF42B76101D4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E3E3D3E-76B9-B76B-23CD-525FCC6D2C8E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54" name="Group 138">
            <a:extLst>
              <a:ext uri="{FF2B5EF4-FFF2-40B4-BE49-F238E27FC236}">
                <a16:creationId xmlns:a16="http://schemas.microsoft.com/office/drawing/2014/main" id="{3E4E8E26-52FC-1CB3-11C6-DDBB61317B9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5800" cy="685800"/>
            <a:chOff x="1143000" y="3581400"/>
            <a:chExt cx="685800" cy="685800"/>
          </a:xfrm>
        </p:grpSpPr>
        <p:grpSp>
          <p:nvGrpSpPr>
            <p:cNvPr id="22566" name="Group 79">
              <a:extLst>
                <a:ext uri="{FF2B5EF4-FFF2-40B4-BE49-F238E27FC236}">
                  <a16:creationId xmlns:a16="http://schemas.microsoft.com/office/drawing/2014/main" id="{6346E019-E314-2511-CF80-81099F12E2AA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43000" y="3581400"/>
              <a:ext cx="685800" cy="685800"/>
              <a:chOff x="2514600" y="5029200"/>
              <a:chExt cx="685800" cy="685800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8CADC57C-49E5-28C3-FC6F-082C3353946D}"/>
                  </a:ext>
                </a:extLst>
              </p:cNvPr>
              <p:cNvCxnSpPr/>
              <p:nvPr/>
            </p:nvCxnSpPr>
            <p:spPr>
              <a:xfrm rot="5400000">
                <a:off x="28638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B6A1611-D1F4-1D78-2F53-0163A382874F}"/>
                  </a:ext>
                </a:extLst>
              </p:cNvPr>
              <p:cNvCxnSpPr/>
              <p:nvPr/>
            </p:nvCxnSpPr>
            <p:spPr>
              <a:xfrm>
                <a:off x="2520950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29188DCF-22A0-9F92-F9B8-A6E6543CB663}"/>
                  </a:ext>
                </a:extLst>
              </p:cNvPr>
              <p:cNvCxnSpPr/>
              <p:nvPr/>
            </p:nvCxnSpPr>
            <p:spPr>
              <a:xfrm rot="5400000">
                <a:off x="217805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323CD53-8836-E35E-6D51-878BB7EF26FB}"/>
                </a:ext>
              </a:extLst>
            </p:cNvPr>
            <p:cNvCxnSpPr/>
            <p:nvPr/>
          </p:nvCxnSpPr>
          <p:spPr>
            <a:xfrm rot="5400000">
              <a:off x="1143000" y="39243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C069EFF-F753-65D6-08B2-B451DD41BBEA}"/>
              </a:ext>
            </a:extLst>
          </p:cNvPr>
          <p:cNvCxnSpPr/>
          <p:nvPr/>
        </p:nvCxnSpPr>
        <p:spPr>
          <a:xfrm rot="5400000">
            <a:off x="4874419" y="1904206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B8442AE0-5DDD-686E-AFA7-A1F7FFB3E228}"/>
              </a:ext>
            </a:extLst>
          </p:cNvPr>
          <p:cNvCxnSpPr/>
          <p:nvPr/>
        </p:nvCxnSpPr>
        <p:spPr>
          <a:xfrm rot="10800000">
            <a:off x="4429125" y="2208213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0174642-9544-70F0-F364-7218CBEE787A}"/>
              </a:ext>
            </a:extLst>
          </p:cNvPr>
          <p:cNvCxnSpPr/>
          <p:nvPr/>
        </p:nvCxnSpPr>
        <p:spPr>
          <a:xfrm rot="5400000" flipH="1" flipV="1">
            <a:off x="4115594" y="1828006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C60CECE5-A44B-D1D9-34D0-9F71BE47EE7F}"/>
              </a:ext>
            </a:extLst>
          </p:cNvPr>
          <p:cNvCxnSpPr/>
          <p:nvPr/>
        </p:nvCxnSpPr>
        <p:spPr>
          <a:xfrm rot="5400000">
            <a:off x="3200401" y="1790700"/>
            <a:ext cx="5334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59" name="Group 108">
            <a:extLst>
              <a:ext uri="{FF2B5EF4-FFF2-40B4-BE49-F238E27FC236}">
                <a16:creationId xmlns:a16="http://schemas.microsoft.com/office/drawing/2014/main" id="{8906740F-884F-F755-A9EC-026228F8ECF4}"/>
              </a:ext>
            </a:extLst>
          </p:cNvPr>
          <p:cNvGrpSpPr>
            <a:grpSpLocks/>
          </p:cNvGrpSpPr>
          <p:nvPr/>
        </p:nvGrpSpPr>
        <p:grpSpPr bwMode="auto">
          <a:xfrm>
            <a:off x="3382963" y="1143000"/>
            <a:ext cx="1368425" cy="369888"/>
            <a:chOff x="3383280" y="1143000"/>
            <a:chExt cx="1368552" cy="369332"/>
          </a:xfrm>
        </p:grpSpPr>
        <p:sp>
          <p:nvSpPr>
            <p:cNvPr id="22564" name="TextBox 106">
              <a:extLst>
                <a:ext uri="{FF2B5EF4-FFF2-40B4-BE49-F238E27FC236}">
                  <a16:creationId xmlns:a16="http://schemas.microsoft.com/office/drawing/2014/main" id="{7A50D04F-E0D7-5B6C-EFEF-0F4E9273B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9432" y="1143000"/>
              <a:ext cx="152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he-IL"/>
                <a:t>1</a:t>
              </a:r>
            </a:p>
          </p:txBody>
        </p:sp>
        <p:sp>
          <p:nvSpPr>
            <p:cNvPr id="22565" name="TextBox 107">
              <a:extLst>
                <a:ext uri="{FF2B5EF4-FFF2-40B4-BE49-F238E27FC236}">
                  <a16:creationId xmlns:a16="http://schemas.microsoft.com/office/drawing/2014/main" id="{990246B7-7B53-4A90-44F2-6DB5820A5C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3280" y="1143000"/>
              <a:ext cx="152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he-IL"/>
                <a:t>2</a:t>
              </a:r>
            </a:p>
          </p:txBody>
        </p:sp>
      </p:grpSp>
      <p:sp>
        <p:nvSpPr>
          <p:cNvPr id="22560" name="TextBox 109">
            <a:extLst>
              <a:ext uri="{FF2B5EF4-FFF2-40B4-BE49-F238E27FC236}">
                <a16:creationId xmlns:a16="http://schemas.microsoft.com/office/drawing/2014/main" id="{ABA41A13-CDE0-D43B-0343-B581AA629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שי"ן</a:t>
            </a:r>
            <a:endParaRPr lang="en-US" altLang="he-IL" sz="7200"/>
          </a:p>
        </p:txBody>
      </p:sp>
      <p:grpSp>
        <p:nvGrpSpPr>
          <p:cNvPr id="22561" name="Group 52">
            <a:extLst>
              <a:ext uri="{FF2B5EF4-FFF2-40B4-BE49-F238E27FC236}">
                <a16:creationId xmlns:a16="http://schemas.microsoft.com/office/drawing/2014/main" id="{869899DC-37F6-093E-5D94-050D09CAB99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105" name="Rectangle 13">
              <a:extLst>
                <a:ext uri="{FF2B5EF4-FFF2-40B4-BE49-F238E27FC236}">
                  <a16:creationId xmlns:a16="http://schemas.microsoft.com/office/drawing/2014/main" id="{BD43EA94-30C5-C8BC-BB11-671C689EA7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107" name="TextBox 43">
              <a:extLst>
                <a:ext uri="{FF2B5EF4-FFF2-40B4-BE49-F238E27FC236}">
                  <a16:creationId xmlns:a16="http://schemas.microsoft.com/office/drawing/2014/main" id="{8E988098-976B-6893-61E8-2D580E129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FF26A48-5D02-6294-3260-FFEA486DE525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BC1E49-B9FD-58EE-B84F-3DD055BDAC4E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109A099-D592-7C9E-9114-954F2479A817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3452A43-BC06-FB47-657C-CFBBBFB96D85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D1F8245-91DE-0394-139E-9AEF0FEE9B6C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F33A27C-5908-1371-EE27-E361317F2E97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219C356-545C-B1DB-6961-10B76C483CEF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66615B6-4668-7D14-24A5-BFD9E552B147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B9987C1-2788-B402-AA5D-39E4149D899D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83D6B39-A567-3DEF-714D-F1138351CFB8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64" name="Group 147">
            <a:extLst>
              <a:ext uri="{FF2B5EF4-FFF2-40B4-BE49-F238E27FC236}">
                <a16:creationId xmlns:a16="http://schemas.microsoft.com/office/drawing/2014/main" id="{323FCD0F-3762-25EA-CF5E-072AD1B5EE30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1524000"/>
            <a:ext cx="914400" cy="704850"/>
            <a:chOff x="990600" y="4724400"/>
            <a:chExt cx="914400" cy="70408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365434E-5014-B388-F9A8-FA512925C130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D1F61CA-16E2-02DE-F65B-8F34F163C87F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8B77809-09D2-4590-48A2-AFB8BDF87B3A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9C5A217-1308-5B62-72C9-AB31D227FE50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5" name="Group 147">
            <a:extLst>
              <a:ext uri="{FF2B5EF4-FFF2-40B4-BE49-F238E27FC236}">
                <a16:creationId xmlns:a16="http://schemas.microsoft.com/office/drawing/2014/main" id="{564B0B9B-D3B2-7CB5-B916-A8127C22698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04800"/>
            <a:ext cx="914400" cy="704850"/>
            <a:chOff x="990600" y="4724400"/>
            <a:chExt cx="914400" cy="7040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3F9DAAC-670B-2F14-9DDF-8810031BEBC3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D6D035E-7E69-6F69-70CE-703FC76E2CD1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6154E34-65F5-B7B5-CFE8-6B06EDE3D4ED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71F460F-F44F-F37F-1C43-BD165F12E6DD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6" name="Group 147">
            <a:extLst>
              <a:ext uri="{FF2B5EF4-FFF2-40B4-BE49-F238E27FC236}">
                <a16:creationId xmlns:a16="http://schemas.microsoft.com/office/drawing/2014/main" id="{63434E87-656F-332A-ED65-7124B3B76D3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524000"/>
            <a:ext cx="914400" cy="704850"/>
            <a:chOff x="990600" y="4724400"/>
            <a:chExt cx="914400" cy="704088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0CACBA6-6C8E-7226-2C8B-4AB495202C97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67CC46B-C2BF-8E8A-BC04-7B283493C012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47BAA46-BF68-8424-8933-0574EC810C09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702B7E-2CBA-66A5-437F-23E825CFAED8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7" name="Group 147">
            <a:extLst>
              <a:ext uri="{FF2B5EF4-FFF2-40B4-BE49-F238E27FC236}">
                <a16:creationId xmlns:a16="http://schemas.microsoft.com/office/drawing/2014/main" id="{6049973E-982A-1680-91A3-45BA2D334E2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524000"/>
            <a:ext cx="914400" cy="704850"/>
            <a:chOff x="990600" y="4724400"/>
            <a:chExt cx="914400" cy="704088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4F5AB80-30AF-F9AD-E1CC-A282B794A426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E21C2E7-BB20-B678-15E4-F031D036365E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A7E33F-AB26-BDDA-FA31-E2270E8E62BF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A90FC3E-D46B-FBC3-B273-84F03EC98E7C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8" name="Group 147">
            <a:extLst>
              <a:ext uri="{FF2B5EF4-FFF2-40B4-BE49-F238E27FC236}">
                <a16:creationId xmlns:a16="http://schemas.microsoft.com/office/drawing/2014/main" id="{B7621642-11E1-E182-59D9-C57516494B8C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524000"/>
            <a:ext cx="914400" cy="704850"/>
            <a:chOff x="990600" y="4724400"/>
            <a:chExt cx="914400" cy="704088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FB5D30A-CC26-5008-E5E3-B9702A6984A7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A2C81CA-2695-110C-E186-0699BFF6A94A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3DAD2B3-FA4E-2E0A-DC45-2D68691F11E7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C258E5E-6FA2-3AD4-5957-081573830653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0D2559-833A-7921-1627-ACA79D0FE93A}"/>
              </a:ext>
            </a:extLst>
          </p:cNvPr>
          <p:cNvCxnSpPr/>
          <p:nvPr/>
        </p:nvCxnSpPr>
        <p:spPr bwMode="auto">
          <a:xfrm rot="5400000">
            <a:off x="3533775" y="1876425"/>
            <a:ext cx="70485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E6145F-4052-5919-7DA5-27C40361EF49}"/>
              </a:ext>
            </a:extLst>
          </p:cNvPr>
          <p:cNvCxnSpPr/>
          <p:nvPr/>
        </p:nvCxnSpPr>
        <p:spPr bwMode="auto">
          <a:xfrm>
            <a:off x="3200400" y="15240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73337A-5512-28D7-BFE4-A9DA8AA9CCDE}"/>
              </a:ext>
            </a:extLst>
          </p:cNvPr>
          <p:cNvCxnSpPr/>
          <p:nvPr/>
        </p:nvCxnSpPr>
        <p:spPr bwMode="auto">
          <a:xfrm rot="5400000">
            <a:off x="28575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0561368-22AB-975A-AF2F-1342EB9F81B8}"/>
              </a:ext>
            </a:extLst>
          </p:cNvPr>
          <p:cNvCxnSpPr/>
          <p:nvPr/>
        </p:nvCxnSpPr>
        <p:spPr bwMode="auto">
          <a:xfrm rot="10800000">
            <a:off x="2971800" y="22098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73" name="Group 147">
            <a:extLst>
              <a:ext uri="{FF2B5EF4-FFF2-40B4-BE49-F238E27FC236}">
                <a16:creationId xmlns:a16="http://schemas.microsoft.com/office/drawing/2014/main" id="{DDC9A3A5-B4EC-6005-DD04-86D472A2361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048000"/>
            <a:ext cx="914400" cy="704850"/>
            <a:chOff x="990600" y="4724400"/>
            <a:chExt cx="914400" cy="704088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3093F61-3223-FA45-2504-980DDCC0EC2C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B0DAB84-C451-CF81-C2B9-DEE25D0290FE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4431DF7-4CBE-B867-0BF8-222814B67518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746D9EE-6974-321C-16EA-C052C3A04D01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4" name="Group 147">
            <a:extLst>
              <a:ext uri="{FF2B5EF4-FFF2-40B4-BE49-F238E27FC236}">
                <a16:creationId xmlns:a16="http://schemas.microsoft.com/office/drawing/2014/main" id="{188033CC-CD6A-3810-12CE-D1C2EB73B76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048000"/>
            <a:ext cx="914400" cy="704850"/>
            <a:chOff x="990600" y="4724400"/>
            <a:chExt cx="914400" cy="704088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C31B4D4-4D5B-28CB-722A-09F9420D9B69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9221BE-5EB9-2369-95F8-4EE0F9FD35B8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3346FA4-6FCC-553B-385C-6AEE1D7F7DD0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FCEBA49-AA02-68A3-662F-96A3981F8360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5" name="Group 147">
            <a:extLst>
              <a:ext uri="{FF2B5EF4-FFF2-40B4-BE49-F238E27FC236}">
                <a16:creationId xmlns:a16="http://schemas.microsoft.com/office/drawing/2014/main" id="{06E242CB-F8AA-4C67-50DD-294A9A6859E3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048000"/>
            <a:ext cx="914400" cy="704850"/>
            <a:chOff x="990600" y="4724400"/>
            <a:chExt cx="914400" cy="704088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69241DB-8BFD-9955-2DEE-2B6B3C7F795F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957834B-8211-FFA8-A4A6-0D4DE0C02C26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0338C68-7384-3A4D-B313-6EA69C072592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F909118-154D-C0A6-B9D2-50BFD395236B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6" name="Group 147">
            <a:extLst>
              <a:ext uri="{FF2B5EF4-FFF2-40B4-BE49-F238E27FC236}">
                <a16:creationId xmlns:a16="http://schemas.microsoft.com/office/drawing/2014/main" id="{03A92001-6972-C2F6-5056-3E48E2019D42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914400" cy="704850"/>
            <a:chOff x="990600" y="4724400"/>
            <a:chExt cx="914400" cy="704088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55CCB81-4000-2651-CD74-6FD915AE980A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38943B28-340D-3FA5-6C75-79968A9B2048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17E1C02-906F-DB17-E25C-4BED87C6EC11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3BA406F-5281-22A4-501C-EDCFC84F6A02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7" name="Group 147">
            <a:extLst>
              <a:ext uri="{FF2B5EF4-FFF2-40B4-BE49-F238E27FC236}">
                <a16:creationId xmlns:a16="http://schemas.microsoft.com/office/drawing/2014/main" id="{E4B3C4E1-5543-72F7-E1EB-11DDC6567E50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048000"/>
            <a:ext cx="914400" cy="704850"/>
            <a:chOff x="990600" y="4724400"/>
            <a:chExt cx="914400" cy="70408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C81CA46-3FF1-25AC-B5B3-105E6C9781B7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6B3A8DD-D9E9-3AA6-3B5F-E92DEDF1A3CD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1B3A387C-B201-8E8B-81FE-001B64AC8428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81C7876-038E-98E3-CB0B-500E9EF4DE25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8" name="Group 147">
            <a:extLst>
              <a:ext uri="{FF2B5EF4-FFF2-40B4-BE49-F238E27FC236}">
                <a16:creationId xmlns:a16="http://schemas.microsoft.com/office/drawing/2014/main" id="{37B82F8E-886B-6C47-2207-FDB5E77E8EAB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572000"/>
            <a:ext cx="914400" cy="704850"/>
            <a:chOff x="990600" y="4724400"/>
            <a:chExt cx="914400" cy="704088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603E241-AC3D-0394-35A0-1005E4480039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5F8688E-F21B-5B33-FB42-FAB2EB76684A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C7A6113-042D-BA27-FAD1-538F84E0CD5A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00A2411-950F-1A99-5031-884A21808237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9" name="Group 147">
            <a:extLst>
              <a:ext uri="{FF2B5EF4-FFF2-40B4-BE49-F238E27FC236}">
                <a16:creationId xmlns:a16="http://schemas.microsoft.com/office/drawing/2014/main" id="{8B364DAE-06B1-0A0D-FEFC-4CC7B7DDEE33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6019800"/>
            <a:ext cx="914400" cy="704850"/>
            <a:chOff x="990600" y="4724400"/>
            <a:chExt cx="914400" cy="704088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7B9F1F11-EE99-3CF0-A1E4-E239D112C6C1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1827349-EC76-CED7-2346-5C3838D2BA30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67AD694-F0D8-CF63-B203-0CDB77730E13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A853E9-A194-9AFA-99CD-053BA424B8FD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80" name="Group 147">
            <a:extLst>
              <a:ext uri="{FF2B5EF4-FFF2-40B4-BE49-F238E27FC236}">
                <a16:creationId xmlns:a16="http://schemas.microsoft.com/office/drawing/2014/main" id="{A20DD69F-415B-A6FA-F628-1227BD4B8EB7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7543800"/>
            <a:ext cx="914400" cy="704850"/>
            <a:chOff x="990600" y="4724400"/>
            <a:chExt cx="914400" cy="704088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0F34B8E-ADE8-A1E5-3C01-5DC298DCE5E2}"/>
                </a:ext>
              </a:extLst>
            </p:cNvPr>
            <p:cNvCxnSpPr/>
            <p:nvPr/>
          </p:nvCxnSpPr>
          <p:spPr bwMode="auto">
            <a:xfrm rot="5400000">
              <a:off x="1552956" y="5076444"/>
              <a:ext cx="70408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66BFF62-C020-7F25-0978-F6C43087D708}"/>
                </a:ext>
              </a:extLst>
            </p:cNvPr>
            <p:cNvCxnSpPr/>
            <p:nvPr/>
          </p:nvCxnSpPr>
          <p:spPr bwMode="auto">
            <a:xfrm>
              <a:off x="1219200" y="47244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C017B432-1D34-854A-E6DE-95756EA9EDAF}"/>
                </a:ext>
              </a:extLst>
            </p:cNvPr>
            <p:cNvCxnSpPr/>
            <p:nvPr/>
          </p:nvCxnSpPr>
          <p:spPr bwMode="auto">
            <a:xfrm rot="5400000">
              <a:off x="876671" y="5066929"/>
              <a:ext cx="68505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6AC4F902-C0B0-7508-A914-94D2677A6690}"/>
                </a:ext>
              </a:extLst>
            </p:cNvPr>
            <p:cNvCxnSpPr/>
            <p:nvPr/>
          </p:nvCxnSpPr>
          <p:spPr>
            <a:xfrm rot="10800000">
              <a:off x="990600" y="5409459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DFE7A81-45D9-90C8-D342-EE6C9E284E71}"/>
              </a:ext>
            </a:extLst>
          </p:cNvPr>
          <p:cNvCxnSpPr/>
          <p:nvPr/>
        </p:nvCxnSpPr>
        <p:spPr>
          <a:xfrm>
            <a:off x="4419600" y="15240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3209ABB-2B3C-1422-101F-C2F52BE02210}"/>
              </a:ext>
            </a:extLst>
          </p:cNvPr>
          <p:cNvCxnSpPr/>
          <p:nvPr/>
        </p:nvCxnSpPr>
        <p:spPr>
          <a:xfrm rot="5400000">
            <a:off x="4876801" y="1828800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864E02CC-BDE2-80F4-E644-2D07803A1D4B}"/>
              </a:ext>
            </a:extLst>
          </p:cNvPr>
          <p:cNvCxnSpPr/>
          <p:nvPr/>
        </p:nvCxnSpPr>
        <p:spPr>
          <a:xfrm rot="5400000">
            <a:off x="2971801" y="1828800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0ACE844-F0EF-41F7-0035-173781EC5FCE}"/>
              </a:ext>
            </a:extLst>
          </p:cNvPr>
          <p:cNvCxnSpPr/>
          <p:nvPr/>
        </p:nvCxnSpPr>
        <p:spPr>
          <a:xfrm rot="10800000">
            <a:off x="2971800" y="22098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5" name="TextBox 90">
            <a:extLst>
              <a:ext uri="{FF2B5EF4-FFF2-40B4-BE49-F238E27FC236}">
                <a16:creationId xmlns:a16="http://schemas.microsoft.com/office/drawing/2014/main" id="{73AD11F0-E03B-642B-049D-BFD3AC52F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23586" name="TextBox 91">
            <a:extLst>
              <a:ext uri="{FF2B5EF4-FFF2-40B4-BE49-F238E27FC236}">
                <a16:creationId xmlns:a16="http://schemas.microsoft.com/office/drawing/2014/main" id="{9F14B28E-F9BD-E74F-AA20-BF52D917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sp>
        <p:nvSpPr>
          <p:cNvPr id="23587" name="TextBox 93">
            <a:extLst>
              <a:ext uri="{FF2B5EF4-FFF2-40B4-BE49-F238E27FC236}">
                <a16:creationId xmlns:a16="http://schemas.microsoft.com/office/drawing/2014/main" id="{A7892856-6EFD-C27A-A56B-98B660E15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תי"ו</a:t>
            </a:r>
            <a:endParaRPr lang="en-US" altLang="he-IL" sz="7200"/>
          </a:p>
        </p:txBody>
      </p:sp>
      <p:grpSp>
        <p:nvGrpSpPr>
          <p:cNvPr id="23588" name="Group 52">
            <a:extLst>
              <a:ext uri="{FF2B5EF4-FFF2-40B4-BE49-F238E27FC236}">
                <a16:creationId xmlns:a16="http://schemas.microsoft.com/office/drawing/2014/main" id="{B5D43923-E8CF-10E7-23F3-B37F88BA7CE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90" name="Rectangle 13">
              <a:extLst>
                <a:ext uri="{FF2B5EF4-FFF2-40B4-BE49-F238E27FC236}">
                  <a16:creationId xmlns:a16="http://schemas.microsoft.com/office/drawing/2014/main" id="{D312D9D0-DD8F-671C-D84E-814880E4A0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91" name="TextBox 43">
              <a:extLst>
                <a:ext uri="{FF2B5EF4-FFF2-40B4-BE49-F238E27FC236}">
                  <a16:creationId xmlns:a16="http://schemas.microsoft.com/office/drawing/2014/main" id="{25CF70D5-23EE-17DC-4760-326F021703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1EB709-0E79-EFC9-4784-A8FEFDB763E0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73BBC9-E187-9D73-BC8B-2D8890BB346D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2278F03-626C-9374-B600-D8DBAE483D8A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A3C4903-3BF6-F903-09D8-604B7B4EECDC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39E06A5-5951-68B7-124A-C5A9E9DF35DC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27D2D81-B260-5CF3-F191-854972B8F0F8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B3C665C-29C5-86C8-CE01-1DD80475C8A4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9FF698E-8F68-42FD-7D28-ED946C66FF5C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428CB93-76A1-B26D-8F74-F9FCEA0D4986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BFC18B2B-9BC8-423E-569D-527DA7056EB6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88" name="Group 113">
            <a:extLst>
              <a:ext uri="{FF2B5EF4-FFF2-40B4-BE49-F238E27FC236}">
                <a16:creationId xmlns:a16="http://schemas.microsoft.com/office/drawing/2014/main" id="{ED1825EB-B4C0-22CC-6138-44A343BCD45F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1096963"/>
            <a:chOff x="1066800" y="5791200"/>
            <a:chExt cx="685800" cy="109728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A5569A2-D3FF-47F7-5379-4518B832E849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3818F1-2B26-C1E0-F32C-D0C88067293F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89" name="Group 113">
            <a:extLst>
              <a:ext uri="{FF2B5EF4-FFF2-40B4-BE49-F238E27FC236}">
                <a16:creationId xmlns:a16="http://schemas.microsoft.com/office/drawing/2014/main" id="{E54F6947-A262-3263-95E2-3E72431714B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152400"/>
            <a:ext cx="685800" cy="1096963"/>
            <a:chOff x="1066800" y="5791200"/>
            <a:chExt cx="685800" cy="109728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A952AFF-4EDC-A187-1D2B-C034357670CB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8172D81-8BE4-A63E-1537-50AFC03BB4D5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0" name="Group 113">
            <a:extLst>
              <a:ext uri="{FF2B5EF4-FFF2-40B4-BE49-F238E27FC236}">
                <a16:creationId xmlns:a16="http://schemas.microsoft.com/office/drawing/2014/main" id="{CFE5191E-D118-9DCA-643E-ECC696463A0E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524000"/>
            <a:ext cx="685800" cy="1096963"/>
            <a:chOff x="1066800" y="5791200"/>
            <a:chExt cx="685800" cy="109728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FC32CA1-0474-13ED-3902-A81C29FD1D29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901A41F-5DC9-D0FF-3BE6-FF0B25BCF4A6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1" name="Group 113">
            <a:extLst>
              <a:ext uri="{FF2B5EF4-FFF2-40B4-BE49-F238E27FC236}">
                <a16:creationId xmlns:a16="http://schemas.microsoft.com/office/drawing/2014/main" id="{CB0F9754-F0B0-2D01-E5CF-FEBB6F931604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524000"/>
            <a:ext cx="685800" cy="1096963"/>
            <a:chOff x="1066800" y="5791200"/>
            <a:chExt cx="685800" cy="109728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3E32B47-77F2-DB5B-FE0C-4A2079D9C49A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B12B29B-441B-B374-94CE-FE4006987E66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2" name="Group 113">
            <a:extLst>
              <a:ext uri="{FF2B5EF4-FFF2-40B4-BE49-F238E27FC236}">
                <a16:creationId xmlns:a16="http://schemas.microsoft.com/office/drawing/2014/main" id="{56F89810-AA9D-4144-F04E-A71094D399D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524000"/>
            <a:ext cx="685800" cy="1096963"/>
            <a:chOff x="1066800" y="5791200"/>
            <a:chExt cx="685800" cy="109728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F56A81D-B940-2FC8-9AC6-7EB1A8F34355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B1E5AE3-DC96-E9BE-0F79-73B7496EB1AB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3" name="Group 113">
            <a:extLst>
              <a:ext uri="{FF2B5EF4-FFF2-40B4-BE49-F238E27FC236}">
                <a16:creationId xmlns:a16="http://schemas.microsoft.com/office/drawing/2014/main" id="{C8AE3C70-61C2-F51D-F958-C9FF69F6091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685800" cy="1096963"/>
            <a:chOff x="1066800" y="5791200"/>
            <a:chExt cx="685800" cy="109728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F623ACF-B1F8-34F8-3EBB-BE376895C6CA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3E2279D-2C5F-ACED-EBB1-21A5C1D7C3E1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4" name="Group 113">
            <a:extLst>
              <a:ext uri="{FF2B5EF4-FFF2-40B4-BE49-F238E27FC236}">
                <a16:creationId xmlns:a16="http://schemas.microsoft.com/office/drawing/2014/main" id="{8C25E5AB-BFC7-BF1A-6A87-4CF60D91619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1096963"/>
            <a:chOff x="1066800" y="5791200"/>
            <a:chExt cx="685800" cy="109728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406BBFB-AC9F-B232-704D-6D5D2EF868C7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4595179-8757-B4B2-4464-6B97D7793AFA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5" name="Group 113">
            <a:extLst>
              <a:ext uri="{FF2B5EF4-FFF2-40B4-BE49-F238E27FC236}">
                <a16:creationId xmlns:a16="http://schemas.microsoft.com/office/drawing/2014/main" id="{532C7CD2-209A-04DE-37E3-F4B2F335E1AB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685800" cy="1096963"/>
            <a:chOff x="1066800" y="5791200"/>
            <a:chExt cx="685800" cy="109728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8751C17-518B-6CF7-BD6E-726EE55E352B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7F494F8-CE1C-2D95-7EF3-56D487D70198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6" name="Group 113">
            <a:extLst>
              <a:ext uri="{FF2B5EF4-FFF2-40B4-BE49-F238E27FC236}">
                <a16:creationId xmlns:a16="http://schemas.microsoft.com/office/drawing/2014/main" id="{DC4B4760-72D3-CC9A-66CE-8E74EBE682D3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048000"/>
            <a:ext cx="685800" cy="1096963"/>
            <a:chOff x="1066800" y="5791200"/>
            <a:chExt cx="685800" cy="109728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0155B49-4BC9-B972-481E-CC23353B33AA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64A6EB9-885D-D658-E678-D972FD921005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7" name="Group 113">
            <a:extLst>
              <a:ext uri="{FF2B5EF4-FFF2-40B4-BE49-F238E27FC236}">
                <a16:creationId xmlns:a16="http://schemas.microsoft.com/office/drawing/2014/main" id="{99919BB5-5304-6A67-8659-6C68A84C2E6A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685800" cy="1096963"/>
            <a:chOff x="1066800" y="5791200"/>
            <a:chExt cx="685800" cy="109728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32820BE-E345-05C5-0297-A223E78F3776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403B83F-B6A1-C11A-5C0F-C00F7BCFAA30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8" name="Group 113">
            <a:extLst>
              <a:ext uri="{FF2B5EF4-FFF2-40B4-BE49-F238E27FC236}">
                <a16:creationId xmlns:a16="http://schemas.microsoft.com/office/drawing/2014/main" id="{56A9B18B-86DC-9485-B8AB-0593603D548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685800" cy="1096963"/>
            <a:chOff x="1066800" y="5791200"/>
            <a:chExt cx="685800" cy="109728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B9E2DA2-BFB1-8B27-0536-C095870DCAE1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5AD48DB-D936-22BD-27C8-B6FDF23DCB2C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99" name="Group 113">
            <a:extLst>
              <a:ext uri="{FF2B5EF4-FFF2-40B4-BE49-F238E27FC236}">
                <a16:creationId xmlns:a16="http://schemas.microsoft.com/office/drawing/2014/main" id="{6FCD95F8-0477-EDC3-48D9-35571604E2C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1096963"/>
            <a:chOff x="1066800" y="5791200"/>
            <a:chExt cx="685800" cy="109728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E09ED14-8421-8D4E-3949-0317C710FE9E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4BE99E3-E3E0-A736-ABE0-F1DE7D276969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600" name="Group 113">
            <a:extLst>
              <a:ext uri="{FF2B5EF4-FFF2-40B4-BE49-F238E27FC236}">
                <a16:creationId xmlns:a16="http://schemas.microsoft.com/office/drawing/2014/main" id="{122ED301-D81C-8A49-9086-FBFDA26C1D1B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1096963"/>
            <a:chOff x="1066800" y="5791200"/>
            <a:chExt cx="685800" cy="109728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D38900E-0E15-DC6B-7423-7F910F77D8F5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381E383-E0AA-0C3A-5A35-4432E607EAFD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601" name="Group 113">
            <a:extLst>
              <a:ext uri="{FF2B5EF4-FFF2-40B4-BE49-F238E27FC236}">
                <a16:creationId xmlns:a16="http://schemas.microsoft.com/office/drawing/2014/main" id="{67FE3D41-CB2F-1083-B11A-D78502FFE8E6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5800" cy="1096963"/>
            <a:chOff x="1066800" y="5791200"/>
            <a:chExt cx="685800" cy="109728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522B730-1651-4941-6B81-C6DA6D221667}"/>
                </a:ext>
              </a:extLst>
            </p:cNvPr>
            <p:cNvCxnSpPr/>
            <p:nvPr/>
          </p:nvCxnSpPr>
          <p:spPr bwMode="auto">
            <a:xfrm rot="5400000">
              <a:off x="1203960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759A024-ABAC-BC84-07F5-0CE257741A57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0338498-2E9D-7CFE-F0F4-4544BB101A9B}"/>
              </a:ext>
            </a:extLst>
          </p:cNvPr>
          <p:cNvCxnSpPr/>
          <p:nvPr/>
        </p:nvCxnSpPr>
        <p:spPr>
          <a:xfrm>
            <a:off x="4419600" y="15240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18EE5CC-E399-4EB8-4A89-8F78D7557C42}"/>
              </a:ext>
            </a:extLst>
          </p:cNvPr>
          <p:cNvCxnSpPr/>
          <p:nvPr/>
        </p:nvCxnSpPr>
        <p:spPr>
          <a:xfrm rot="5400000">
            <a:off x="4876801" y="1828800"/>
            <a:ext cx="4572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4" name="TextBox 60">
            <a:extLst>
              <a:ext uri="{FF2B5EF4-FFF2-40B4-BE49-F238E27FC236}">
                <a16:creationId xmlns:a16="http://schemas.microsoft.com/office/drawing/2014/main" id="{D8CB36B5-51A5-D62E-D32E-E22EDA48E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grpSp>
        <p:nvGrpSpPr>
          <p:cNvPr id="24605" name="Group 52">
            <a:extLst>
              <a:ext uri="{FF2B5EF4-FFF2-40B4-BE49-F238E27FC236}">
                <a16:creationId xmlns:a16="http://schemas.microsoft.com/office/drawing/2014/main" id="{99510116-D918-C4E0-A838-EA8D04B1FC9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60" name="Rectangle 13">
              <a:extLst>
                <a:ext uri="{FF2B5EF4-FFF2-40B4-BE49-F238E27FC236}">
                  <a16:creationId xmlns:a16="http://schemas.microsoft.com/office/drawing/2014/main" id="{3320A0D4-4680-4FB0-B384-4A1476984C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61" name="TextBox 43">
              <a:extLst>
                <a:ext uri="{FF2B5EF4-FFF2-40B4-BE49-F238E27FC236}">
                  <a16:creationId xmlns:a16="http://schemas.microsoft.com/office/drawing/2014/main" id="{40984386-519A-CF4D-6BF8-06A275E72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  <p:sp>
        <p:nvSpPr>
          <p:cNvPr id="24606" name="TextBox 78">
            <a:extLst>
              <a:ext uri="{FF2B5EF4-FFF2-40B4-BE49-F238E27FC236}">
                <a16:creationId xmlns:a16="http://schemas.microsoft.com/office/drawing/2014/main" id="{2756CF43-2191-CF0A-4D05-7FC412505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6000"/>
              <a:t> -  כ"ף</a:t>
            </a:r>
            <a:r>
              <a:rPr lang="en-US" altLang="he-IL" sz="6000"/>
              <a:t> </a:t>
            </a:r>
            <a:r>
              <a:rPr lang="he-IL" altLang="he-IL" sz="6000"/>
              <a:t>סופית</a:t>
            </a:r>
            <a:endParaRPr lang="en-US" altLang="he-IL" sz="6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9A89B9-64A5-E4F1-683A-C70B9038DF78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F6ECE0-E8D8-6B38-28BB-E36335A01886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A907248-380E-369C-7C68-2456E83F4617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4ABB09E-8187-FEB1-6BD7-5BB54DD5ACBA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B2D9833-FEC4-0664-5FB2-64C992CF8B93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F34E668-7A37-5EC5-D50E-2D465B1245C6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3294EE9-81FA-7F92-E491-CE000EB2A02E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30533A1-F31A-E7A0-EA47-164F137899A5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C00572BC-4C82-6D12-F749-2DB966A6BECD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74FD009-E86B-4085-E231-E719DC77595E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612" name="Group 130">
            <a:extLst>
              <a:ext uri="{FF2B5EF4-FFF2-40B4-BE49-F238E27FC236}">
                <a16:creationId xmlns:a16="http://schemas.microsoft.com/office/drawing/2014/main" id="{1ACD6662-F0CC-9267-B2A5-DF08D0A92DF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1143000" y="7162800"/>
            <a:chExt cx="685800" cy="685800"/>
          </a:xfrm>
        </p:grpSpPr>
        <p:grpSp>
          <p:nvGrpSpPr>
            <p:cNvPr id="25700" name="Group 79">
              <a:extLst>
                <a:ext uri="{FF2B5EF4-FFF2-40B4-BE49-F238E27FC236}">
                  <a16:creationId xmlns:a16="http://schemas.microsoft.com/office/drawing/2014/main" id="{B61C35F3-8835-0802-1529-1764C697CFB6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8C41F82-08F2-0EDB-8D46-0579B0AB6B01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C0AD4F8E-9B51-72DA-D7D7-A2400F83F2C4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1DEBAF5A-6C1F-6888-CCE6-1AFA6651137B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54ECC81-76EB-8ABF-1EA7-B8BD35A4E1CC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3" name="Group 130">
            <a:extLst>
              <a:ext uri="{FF2B5EF4-FFF2-40B4-BE49-F238E27FC236}">
                <a16:creationId xmlns:a16="http://schemas.microsoft.com/office/drawing/2014/main" id="{125A60E5-F602-3223-95A4-1CC7A7F9D1B9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04800"/>
            <a:ext cx="685800" cy="685800"/>
            <a:chOff x="1143000" y="7162800"/>
            <a:chExt cx="685800" cy="685800"/>
          </a:xfrm>
        </p:grpSpPr>
        <p:grpSp>
          <p:nvGrpSpPr>
            <p:cNvPr id="25695" name="Group 79">
              <a:extLst>
                <a:ext uri="{FF2B5EF4-FFF2-40B4-BE49-F238E27FC236}">
                  <a16:creationId xmlns:a16="http://schemas.microsoft.com/office/drawing/2014/main" id="{2555EA58-0979-AAE9-EC12-F0C4AB05A43D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8B18AA24-B97D-4F95-7A12-15090FC3026B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2A887DE9-88F2-BD61-80AC-A829FE131FBA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18897F1-60D1-6521-B149-F83F2ADBD44E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5A0B672-558A-C309-BA9F-CAF856772383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4" name="Group 130">
            <a:extLst>
              <a:ext uri="{FF2B5EF4-FFF2-40B4-BE49-F238E27FC236}">
                <a16:creationId xmlns:a16="http://schemas.microsoft.com/office/drawing/2014/main" id="{74B66899-ADB2-D68B-EAC4-A7B3A18B29C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24000"/>
            <a:ext cx="685800" cy="685800"/>
            <a:chOff x="1143000" y="7162800"/>
            <a:chExt cx="685800" cy="685800"/>
          </a:xfrm>
        </p:grpSpPr>
        <p:grpSp>
          <p:nvGrpSpPr>
            <p:cNvPr id="25690" name="Group 79">
              <a:extLst>
                <a:ext uri="{FF2B5EF4-FFF2-40B4-BE49-F238E27FC236}">
                  <a16:creationId xmlns:a16="http://schemas.microsoft.com/office/drawing/2014/main" id="{F142E481-3B99-5EB9-D62E-61F7BA5E53C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7DCA058C-B5B7-92CF-F3F7-A551D459750A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264E0F76-749F-979F-1A6F-606993BF7C3D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128A6248-1F34-5F85-4DDF-939777E8BCE9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CE051A9-0BE8-2269-68F9-1A166ADC8251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5" name="Group 130">
            <a:extLst>
              <a:ext uri="{FF2B5EF4-FFF2-40B4-BE49-F238E27FC236}">
                <a16:creationId xmlns:a16="http://schemas.microsoft.com/office/drawing/2014/main" id="{6D64F83C-5714-DA31-5A16-CA57A674A5D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524000"/>
            <a:ext cx="685800" cy="685800"/>
            <a:chOff x="1143000" y="7162800"/>
            <a:chExt cx="685800" cy="685800"/>
          </a:xfrm>
        </p:grpSpPr>
        <p:grpSp>
          <p:nvGrpSpPr>
            <p:cNvPr id="25685" name="Group 79">
              <a:extLst>
                <a:ext uri="{FF2B5EF4-FFF2-40B4-BE49-F238E27FC236}">
                  <a16:creationId xmlns:a16="http://schemas.microsoft.com/office/drawing/2014/main" id="{A1CB148D-6CFE-75D3-226B-35237D50797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7A0AB75-CE5A-D502-09E1-724BE0F912C1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24198D7-19BC-618E-C003-F3FC4ABE2312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F875C95-2914-4EF0-FB56-949E8FB98ABC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2FA669A-A242-B10E-28E0-D6E29FE0039D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6" name="Group 130">
            <a:extLst>
              <a:ext uri="{FF2B5EF4-FFF2-40B4-BE49-F238E27FC236}">
                <a16:creationId xmlns:a16="http://schemas.microsoft.com/office/drawing/2014/main" id="{62854FB3-F3AD-8039-32E2-81AE8566C8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524000"/>
            <a:ext cx="685800" cy="685800"/>
            <a:chOff x="1143000" y="7162800"/>
            <a:chExt cx="685800" cy="685800"/>
          </a:xfrm>
        </p:grpSpPr>
        <p:grpSp>
          <p:nvGrpSpPr>
            <p:cNvPr id="25680" name="Group 79">
              <a:extLst>
                <a:ext uri="{FF2B5EF4-FFF2-40B4-BE49-F238E27FC236}">
                  <a16:creationId xmlns:a16="http://schemas.microsoft.com/office/drawing/2014/main" id="{C72E6820-94F5-BE3A-C617-3A5FF1FB884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88E5ED3-8242-9E4C-960C-4C189675AFA4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F76B794F-9BBA-DD1E-DBC0-E9CA081387C1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57082E61-CF49-1B7A-D282-903F911B267C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5D73AF-FB2B-172B-17B6-9FF35819EE8A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7" name="Group 130">
            <a:extLst>
              <a:ext uri="{FF2B5EF4-FFF2-40B4-BE49-F238E27FC236}">
                <a16:creationId xmlns:a16="http://schemas.microsoft.com/office/drawing/2014/main" id="{400DEB3D-6583-9D0B-CA04-CAF75C487002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524000"/>
            <a:ext cx="685800" cy="685800"/>
            <a:chOff x="1143000" y="7162800"/>
            <a:chExt cx="685800" cy="685800"/>
          </a:xfrm>
        </p:grpSpPr>
        <p:grpSp>
          <p:nvGrpSpPr>
            <p:cNvPr id="25675" name="Group 79">
              <a:extLst>
                <a:ext uri="{FF2B5EF4-FFF2-40B4-BE49-F238E27FC236}">
                  <a16:creationId xmlns:a16="http://schemas.microsoft.com/office/drawing/2014/main" id="{DC119F12-C12C-6D57-F117-90067CF0704F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D3126BD-550B-CF7D-BA85-F78D1421A384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6829F97C-1570-E607-6AEE-0B4D58E1DDEB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50CDD0D-9ACB-B2A8-6186-4A663816D7DB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23443-EF99-2F04-56BC-196C87A71B07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8" name="Group 130">
            <a:extLst>
              <a:ext uri="{FF2B5EF4-FFF2-40B4-BE49-F238E27FC236}">
                <a16:creationId xmlns:a16="http://schemas.microsoft.com/office/drawing/2014/main" id="{CC6A9AFA-FFB1-DCAA-F173-0E9625D3845D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5800" cy="685800"/>
            <a:chOff x="1143000" y="7162800"/>
            <a:chExt cx="685800" cy="685800"/>
          </a:xfrm>
        </p:grpSpPr>
        <p:grpSp>
          <p:nvGrpSpPr>
            <p:cNvPr id="25670" name="Group 79">
              <a:extLst>
                <a:ext uri="{FF2B5EF4-FFF2-40B4-BE49-F238E27FC236}">
                  <a16:creationId xmlns:a16="http://schemas.microsoft.com/office/drawing/2014/main" id="{7C0324DF-2A88-EE75-D942-494A26E08CAE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F7754E52-6F85-C7AD-173C-D82731F35BA6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33F5A34-FCD4-6E15-1100-E21076544D35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510802B5-E920-7934-99D7-E21E0DDD46E8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C83DA23-D649-EB86-E0F5-D318F4ABFC1D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19" name="Group 130">
            <a:extLst>
              <a:ext uri="{FF2B5EF4-FFF2-40B4-BE49-F238E27FC236}">
                <a16:creationId xmlns:a16="http://schemas.microsoft.com/office/drawing/2014/main" id="{F1450827-3601-0FA5-2426-B4DAB84157D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685800" cy="685800"/>
            <a:chOff x="1143000" y="7162800"/>
            <a:chExt cx="685800" cy="685800"/>
          </a:xfrm>
        </p:grpSpPr>
        <p:grpSp>
          <p:nvGrpSpPr>
            <p:cNvPr id="25665" name="Group 79">
              <a:extLst>
                <a:ext uri="{FF2B5EF4-FFF2-40B4-BE49-F238E27FC236}">
                  <a16:creationId xmlns:a16="http://schemas.microsoft.com/office/drawing/2014/main" id="{2B51CEB5-BA85-65AA-73E9-9CA75743744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26105E22-1FF8-17E8-E62B-BDCF6D204BE4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368D58C5-4057-9F01-5516-A85F02FEF7A8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1CB1F71B-5663-D807-7111-1B61F8F107A5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93A5587-032F-E401-1180-D786A6F0CB21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20" name="Group 130">
            <a:extLst>
              <a:ext uri="{FF2B5EF4-FFF2-40B4-BE49-F238E27FC236}">
                <a16:creationId xmlns:a16="http://schemas.microsoft.com/office/drawing/2014/main" id="{A8A7A196-5104-1ADF-FD57-B74F10AB59E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48000"/>
            <a:ext cx="685800" cy="685800"/>
            <a:chOff x="1143000" y="7162800"/>
            <a:chExt cx="685800" cy="685800"/>
          </a:xfrm>
        </p:grpSpPr>
        <p:grpSp>
          <p:nvGrpSpPr>
            <p:cNvPr id="25660" name="Group 79">
              <a:extLst>
                <a:ext uri="{FF2B5EF4-FFF2-40B4-BE49-F238E27FC236}">
                  <a16:creationId xmlns:a16="http://schemas.microsoft.com/office/drawing/2014/main" id="{6FF870D4-106D-99C8-741B-18266D3CCD00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6C6D27AB-F8C0-6682-1ED8-52D52858C515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25DD9C0B-B05C-19A1-3BB6-D6F1A3B335D7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F019F478-F193-F8F2-3D05-5CB25DAF1513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0BBD472-C1F3-0D9C-FC8B-EF495D2A7756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21" name="Group 130">
            <a:extLst>
              <a:ext uri="{FF2B5EF4-FFF2-40B4-BE49-F238E27FC236}">
                <a16:creationId xmlns:a16="http://schemas.microsoft.com/office/drawing/2014/main" id="{6B1160F5-EF83-87ED-A0A3-44C19E1557E2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048000"/>
            <a:ext cx="685800" cy="685800"/>
            <a:chOff x="1143000" y="7162800"/>
            <a:chExt cx="685800" cy="685800"/>
          </a:xfrm>
        </p:grpSpPr>
        <p:grpSp>
          <p:nvGrpSpPr>
            <p:cNvPr id="25655" name="Group 79">
              <a:extLst>
                <a:ext uri="{FF2B5EF4-FFF2-40B4-BE49-F238E27FC236}">
                  <a16:creationId xmlns:a16="http://schemas.microsoft.com/office/drawing/2014/main" id="{3ABF80CF-AC48-AABC-3DB6-DB121F44D8B1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50CA7564-4242-3451-A931-D358257B521F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37E6D2E0-8120-5CD4-8D33-B15A71D96311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289735A-4D19-58EA-185D-F036802E118A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66DE2C1E-917A-6E09-BB9B-46C4A6E04ED3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22" name="Group 130">
            <a:extLst>
              <a:ext uri="{FF2B5EF4-FFF2-40B4-BE49-F238E27FC236}">
                <a16:creationId xmlns:a16="http://schemas.microsoft.com/office/drawing/2014/main" id="{7B080156-D9F6-57EF-2CEB-ED9F2FFDB0E4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685800" cy="685800"/>
            <a:chOff x="1143000" y="7162800"/>
            <a:chExt cx="685800" cy="685800"/>
          </a:xfrm>
        </p:grpSpPr>
        <p:grpSp>
          <p:nvGrpSpPr>
            <p:cNvPr id="25650" name="Group 79">
              <a:extLst>
                <a:ext uri="{FF2B5EF4-FFF2-40B4-BE49-F238E27FC236}">
                  <a16:creationId xmlns:a16="http://schemas.microsoft.com/office/drawing/2014/main" id="{A10B23F4-2472-41AB-D67E-9DDDA025FC43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51303D72-438D-DC9D-3448-EFCCEFE3D6E0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4B165AAE-8671-EE2C-B6C7-8E0913B3ECAC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0C9227F-3CE0-502B-C390-4494F9473373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04106BB-98DC-F284-DEE2-A681D470E56D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23" name="Group 130">
            <a:extLst>
              <a:ext uri="{FF2B5EF4-FFF2-40B4-BE49-F238E27FC236}">
                <a16:creationId xmlns:a16="http://schemas.microsoft.com/office/drawing/2014/main" id="{350BFEDD-07E7-8F33-FE9F-0A155043B052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5800" cy="685800"/>
            <a:chOff x="1143000" y="7162800"/>
            <a:chExt cx="685800" cy="685800"/>
          </a:xfrm>
        </p:grpSpPr>
        <p:grpSp>
          <p:nvGrpSpPr>
            <p:cNvPr id="25645" name="Group 79">
              <a:extLst>
                <a:ext uri="{FF2B5EF4-FFF2-40B4-BE49-F238E27FC236}">
                  <a16:creationId xmlns:a16="http://schemas.microsoft.com/office/drawing/2014/main" id="{6415B656-2576-D23E-558E-D10CBEAAFF62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B7D0DED0-6DA3-1CE7-A090-71DC28C93475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532BEBCB-3246-5F54-CDA3-27E791649AC0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58BA577A-B0C0-C653-52A7-BBCDCCC1E35A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454BE6D-A640-B405-6AF1-A1B35B18FD0F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24" name="Group 130">
            <a:extLst>
              <a:ext uri="{FF2B5EF4-FFF2-40B4-BE49-F238E27FC236}">
                <a16:creationId xmlns:a16="http://schemas.microsoft.com/office/drawing/2014/main" id="{65A4F986-1E36-07B5-2E8E-B57202E1518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5800" cy="685800"/>
            <a:chOff x="1143000" y="7162800"/>
            <a:chExt cx="685800" cy="685800"/>
          </a:xfrm>
        </p:grpSpPr>
        <p:grpSp>
          <p:nvGrpSpPr>
            <p:cNvPr id="25640" name="Group 79">
              <a:extLst>
                <a:ext uri="{FF2B5EF4-FFF2-40B4-BE49-F238E27FC236}">
                  <a16:creationId xmlns:a16="http://schemas.microsoft.com/office/drawing/2014/main" id="{179381F2-3A69-B874-44C7-10B763D7E60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8CC3B8-5E4D-35EB-78C1-F0383975A933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C7C5041A-E982-0AC8-0343-DE800D17ABBF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7C811F4A-6F21-FB88-FB3C-8E176F302A3F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12E1260-CE0F-0E78-ACBC-2092F93479C0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25" name="Group 130">
            <a:extLst>
              <a:ext uri="{FF2B5EF4-FFF2-40B4-BE49-F238E27FC236}">
                <a16:creationId xmlns:a16="http://schemas.microsoft.com/office/drawing/2014/main" id="{B3F3D429-1960-F094-6C4E-2E2776FFA7CB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5800" cy="685800"/>
            <a:chOff x="1143000" y="7162800"/>
            <a:chExt cx="685800" cy="685800"/>
          </a:xfrm>
        </p:grpSpPr>
        <p:grpSp>
          <p:nvGrpSpPr>
            <p:cNvPr id="25635" name="Group 79">
              <a:extLst>
                <a:ext uri="{FF2B5EF4-FFF2-40B4-BE49-F238E27FC236}">
                  <a16:creationId xmlns:a16="http://schemas.microsoft.com/office/drawing/2014/main" id="{C9B8CE79-8E5F-61C9-F4B8-3DA6FCE48EF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40619" y="7160419"/>
              <a:ext cx="690562" cy="685800"/>
              <a:chOff x="2509838" y="5029200"/>
              <a:chExt cx="690562" cy="685800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5091E7E-61DF-2BE8-A68F-6755AC6EA021}"/>
                  </a:ext>
                </a:extLst>
              </p:cNvPr>
              <p:cNvCxnSpPr/>
              <p:nvPr/>
            </p:nvCxnSpPr>
            <p:spPr>
              <a:xfrm rot="5400000">
                <a:off x="28575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06F6D612-B1AD-6759-6CE0-015591337002}"/>
                  </a:ext>
                </a:extLst>
              </p:cNvPr>
              <p:cNvCxnSpPr/>
              <p:nvPr/>
            </p:nvCxnSpPr>
            <p:spPr>
              <a:xfrm>
                <a:off x="2509838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7C7FF59-5C5A-7869-E3D7-A23764FF9600}"/>
                  </a:ext>
                </a:extLst>
              </p:cNvPr>
              <p:cNvCxnSpPr/>
              <p:nvPr/>
            </p:nvCxnSpPr>
            <p:spPr>
              <a:xfrm rot="5400000">
                <a:off x="21717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7699FC5-307E-E26B-6C04-A7EC9891717C}"/>
                </a:ext>
              </a:extLst>
            </p:cNvPr>
            <p:cNvCxnSpPr/>
            <p:nvPr/>
          </p:nvCxnSpPr>
          <p:spPr>
            <a:xfrm rot="5400000">
              <a:off x="800100" y="75057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48AFFE29-0A74-7A93-8BA9-324354100FCB}"/>
              </a:ext>
            </a:extLst>
          </p:cNvPr>
          <p:cNvCxnSpPr/>
          <p:nvPr/>
        </p:nvCxnSpPr>
        <p:spPr>
          <a:xfrm>
            <a:off x="4479925" y="151765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3B41E6D-8D9E-1E48-AB2C-2FBA0C657B55}"/>
              </a:ext>
            </a:extLst>
          </p:cNvPr>
          <p:cNvCxnSpPr/>
          <p:nvPr/>
        </p:nvCxnSpPr>
        <p:spPr>
          <a:xfrm rot="5400000">
            <a:off x="4910932" y="1874044"/>
            <a:ext cx="3810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3D14CFB9-5C5A-3890-01DC-1AA17069930E}"/>
              </a:ext>
            </a:extLst>
          </p:cNvPr>
          <p:cNvCxnSpPr/>
          <p:nvPr/>
        </p:nvCxnSpPr>
        <p:spPr>
          <a:xfrm rot="10800000">
            <a:off x="4572000" y="22098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3459D230-5BFB-019A-A4D0-28D698517E98}"/>
              </a:ext>
            </a:extLst>
          </p:cNvPr>
          <p:cNvCxnSpPr/>
          <p:nvPr/>
        </p:nvCxnSpPr>
        <p:spPr>
          <a:xfrm rot="16200000">
            <a:off x="4233069" y="1920081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0" name="TextBox 104">
            <a:extLst>
              <a:ext uri="{FF2B5EF4-FFF2-40B4-BE49-F238E27FC236}">
                <a16:creationId xmlns:a16="http://schemas.microsoft.com/office/drawing/2014/main" id="{7E6D3CA9-A54A-925A-A785-48A8B0005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grpSp>
        <p:nvGrpSpPr>
          <p:cNvPr id="25631" name="Group 52">
            <a:extLst>
              <a:ext uri="{FF2B5EF4-FFF2-40B4-BE49-F238E27FC236}">
                <a16:creationId xmlns:a16="http://schemas.microsoft.com/office/drawing/2014/main" id="{6021617C-E72F-67E4-F172-5534E6F6052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106" name="Rectangle 13">
              <a:extLst>
                <a:ext uri="{FF2B5EF4-FFF2-40B4-BE49-F238E27FC236}">
                  <a16:creationId xmlns:a16="http://schemas.microsoft.com/office/drawing/2014/main" id="{B1B96FF4-896C-A7D9-D4DB-00181EED71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107" name="TextBox 43">
              <a:extLst>
                <a:ext uri="{FF2B5EF4-FFF2-40B4-BE49-F238E27FC236}">
                  <a16:creationId xmlns:a16="http://schemas.microsoft.com/office/drawing/2014/main" id="{88E6C02B-B3DC-BD1E-990F-D7C6F14F6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  <p:sp>
        <p:nvSpPr>
          <p:cNvPr id="25632" name="TextBox 78">
            <a:extLst>
              <a:ext uri="{FF2B5EF4-FFF2-40B4-BE49-F238E27FC236}">
                <a16:creationId xmlns:a16="http://schemas.microsoft.com/office/drawing/2014/main" id="{A3FB4B7C-9644-8A1E-6962-29417BBCD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6000"/>
              <a:t> -  מ"ם</a:t>
            </a:r>
            <a:r>
              <a:rPr lang="en-US" altLang="he-IL" sz="6000"/>
              <a:t> </a:t>
            </a:r>
            <a:r>
              <a:rPr lang="he-IL" altLang="he-IL" sz="6000"/>
              <a:t>סופית</a:t>
            </a:r>
            <a:endParaRPr lang="en-US" altLang="he-IL" sz="6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068B61D-7ED0-BB0A-719C-507F8E5859DE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6D4B59C-9E92-B2DE-4DFF-47D09D6F8D6F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6CAC8F5-5CA5-96E2-AD9D-87DDD83A5492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52BE051-4BBE-E164-3570-6AE05EF41AA6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36FE526-8E28-F1E6-60DB-60A57DEB8FFC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6EA3DC0-2172-A941-B1C9-D3FDAD62EC0C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29F9A54-B399-00CD-A93E-FA3E13ACD151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F0B6AD44-8124-B06C-177F-3F9CC4122883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F42A7EA-7D01-D9D4-6692-9D0EBC9B46C0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17C891C-21F7-D9BF-B74B-D5850AB95D57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36" name="Group 135">
            <a:extLst>
              <a:ext uri="{FF2B5EF4-FFF2-40B4-BE49-F238E27FC236}">
                <a16:creationId xmlns:a16="http://schemas.microsoft.com/office/drawing/2014/main" id="{36218878-6115-F431-3A23-09BE2CF62FC7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1524000"/>
            <a:ext cx="292100" cy="1096963"/>
            <a:chOff x="228600" y="5791200"/>
            <a:chExt cx="292608" cy="109728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9142E50-58A1-E094-5402-8BDD6E05310E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8C1837B-35A5-CBC1-B52F-37BF1A433CB3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37" name="Group 135">
            <a:extLst>
              <a:ext uri="{FF2B5EF4-FFF2-40B4-BE49-F238E27FC236}">
                <a16:creationId xmlns:a16="http://schemas.microsoft.com/office/drawing/2014/main" id="{AA25F80F-18A4-9AD1-F92E-8BEAC7372F66}"/>
              </a:ext>
            </a:extLst>
          </p:cNvPr>
          <p:cNvGrpSpPr>
            <a:grpSpLocks/>
          </p:cNvGrpSpPr>
          <p:nvPr/>
        </p:nvGrpSpPr>
        <p:grpSpPr bwMode="auto">
          <a:xfrm>
            <a:off x="4956175" y="152400"/>
            <a:ext cx="292100" cy="1096963"/>
            <a:chOff x="228600" y="5791200"/>
            <a:chExt cx="292608" cy="109728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F8C615B-052E-9581-353E-19ABB899ACCF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DF74788-A008-24FB-F30F-C3050B5F31C4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38" name="Group 135">
            <a:extLst>
              <a:ext uri="{FF2B5EF4-FFF2-40B4-BE49-F238E27FC236}">
                <a16:creationId xmlns:a16="http://schemas.microsoft.com/office/drawing/2014/main" id="{562D45F7-50B6-A93D-9C35-1A49AD83BD64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524000"/>
            <a:ext cx="292100" cy="1096963"/>
            <a:chOff x="228600" y="5791200"/>
            <a:chExt cx="292608" cy="109728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F09E2EA-4B26-74E0-8ECF-2CA547766F72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B659725-72F7-3882-EABE-94B9C066DD02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39" name="Group 135">
            <a:extLst>
              <a:ext uri="{FF2B5EF4-FFF2-40B4-BE49-F238E27FC236}">
                <a16:creationId xmlns:a16="http://schemas.microsoft.com/office/drawing/2014/main" id="{FD9A06F1-6D76-EAA6-839D-FBEA4B88FFFA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524000"/>
            <a:ext cx="292100" cy="1096963"/>
            <a:chOff x="228600" y="5791200"/>
            <a:chExt cx="292608" cy="109728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580149A-5779-86E3-CE51-6DCF5FF33E3F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DAE3404-88F1-A213-662F-ECE8B11F2A51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0" name="Group 135">
            <a:extLst>
              <a:ext uri="{FF2B5EF4-FFF2-40B4-BE49-F238E27FC236}">
                <a16:creationId xmlns:a16="http://schemas.microsoft.com/office/drawing/2014/main" id="{2A5DB279-C8D2-7900-EDCA-D9022BD12BFD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524000"/>
            <a:ext cx="292100" cy="1096963"/>
            <a:chOff x="228600" y="5791200"/>
            <a:chExt cx="292608" cy="109728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B50231F-2571-7778-40AC-6C15B3BF2982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75DF012-658E-9198-29E8-EE0FAC7B0EAD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1" name="Group 135">
            <a:extLst>
              <a:ext uri="{FF2B5EF4-FFF2-40B4-BE49-F238E27FC236}">
                <a16:creationId xmlns:a16="http://schemas.microsoft.com/office/drawing/2014/main" id="{5B50BB31-EFEB-BEE5-C754-74F83CA527C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24000"/>
            <a:ext cx="292100" cy="1096963"/>
            <a:chOff x="228600" y="5791200"/>
            <a:chExt cx="292608" cy="109728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08A9CA5-D735-4913-E4B4-2A5779D69FF4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ADB6074-F778-B4E3-6BEB-D7EFBE848456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2" name="Group 135">
            <a:extLst>
              <a:ext uri="{FF2B5EF4-FFF2-40B4-BE49-F238E27FC236}">
                <a16:creationId xmlns:a16="http://schemas.microsoft.com/office/drawing/2014/main" id="{E81E03E4-B83C-6690-03A5-07C026463E0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524000"/>
            <a:ext cx="292100" cy="1096963"/>
            <a:chOff x="228600" y="5791200"/>
            <a:chExt cx="292608" cy="109728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450A9C4-CEB4-0179-29C9-111B03ED5108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4403BDB-EEBA-6722-4049-7E8377A5892C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3" name="Group 135">
            <a:extLst>
              <a:ext uri="{FF2B5EF4-FFF2-40B4-BE49-F238E27FC236}">
                <a16:creationId xmlns:a16="http://schemas.microsoft.com/office/drawing/2014/main" id="{3CD0B548-1496-AEAE-FC1B-E65A87F13490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524000"/>
            <a:ext cx="292100" cy="1096963"/>
            <a:chOff x="228600" y="5791200"/>
            <a:chExt cx="292608" cy="109728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0C34F95-9BC0-94FB-976A-0D30E7CAB6F2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7FE5F8A-5CA8-C7FA-6F96-14FFC6A51EA8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4" name="Group 135">
            <a:extLst>
              <a:ext uri="{FF2B5EF4-FFF2-40B4-BE49-F238E27FC236}">
                <a16:creationId xmlns:a16="http://schemas.microsoft.com/office/drawing/2014/main" id="{20E97FC7-D13E-218B-B2E7-55E59EE9F54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1524000"/>
            <a:ext cx="292100" cy="1096963"/>
            <a:chOff x="228600" y="5791200"/>
            <a:chExt cx="292608" cy="109728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10A6CB8-14C2-41CC-06AE-9316EE3F5BEA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92FF695-8B29-3A42-BCAD-39FB5843FB53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5" name="Group 135">
            <a:extLst>
              <a:ext uri="{FF2B5EF4-FFF2-40B4-BE49-F238E27FC236}">
                <a16:creationId xmlns:a16="http://schemas.microsoft.com/office/drawing/2014/main" id="{E2905AA3-2E80-159D-33AB-CD37D86810B7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3048000"/>
            <a:ext cx="292100" cy="1096963"/>
            <a:chOff x="228600" y="5791200"/>
            <a:chExt cx="292608" cy="109728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0F16818-ED79-5883-8D2B-943ED5B7F1A2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8EBE859-8F06-5DBF-1132-FE0A81B61018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6" name="Group 135">
            <a:extLst>
              <a:ext uri="{FF2B5EF4-FFF2-40B4-BE49-F238E27FC236}">
                <a16:creationId xmlns:a16="http://schemas.microsoft.com/office/drawing/2014/main" id="{0CE27590-C3BA-AE0E-7CA4-20FECC8B2E43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048000"/>
            <a:ext cx="292100" cy="1096963"/>
            <a:chOff x="228600" y="5791200"/>
            <a:chExt cx="292608" cy="109728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85F4F15-1B23-51BB-3E73-151091B3B541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76D22C4-33E0-5C06-81DC-D0ABF5216FCC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7" name="Group 135">
            <a:extLst>
              <a:ext uri="{FF2B5EF4-FFF2-40B4-BE49-F238E27FC236}">
                <a16:creationId xmlns:a16="http://schemas.microsoft.com/office/drawing/2014/main" id="{196411FB-5C95-064E-593E-32188D74CCA7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048000"/>
            <a:ext cx="292100" cy="1096963"/>
            <a:chOff x="228600" y="5791200"/>
            <a:chExt cx="292608" cy="109728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40B8767-D992-F8A5-9F61-FF4287A8FAC8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16F2B2D-FD66-5EBD-4A93-EFC741B8514A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8" name="Group 135">
            <a:extLst>
              <a:ext uri="{FF2B5EF4-FFF2-40B4-BE49-F238E27FC236}">
                <a16:creationId xmlns:a16="http://schemas.microsoft.com/office/drawing/2014/main" id="{07027FB6-D66F-D1D8-E006-BC726FBB9702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048000"/>
            <a:ext cx="292100" cy="1096963"/>
            <a:chOff x="228600" y="5791200"/>
            <a:chExt cx="292608" cy="109728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E7DA2C8-03A2-DDA7-713C-C5ED0D6A968E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FA19EB7-9EB5-AC98-36E6-776F5893063C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49" name="Group 135">
            <a:extLst>
              <a:ext uri="{FF2B5EF4-FFF2-40B4-BE49-F238E27FC236}">
                <a16:creationId xmlns:a16="http://schemas.microsoft.com/office/drawing/2014/main" id="{BABDAF96-EF35-B9D2-0F70-C8F1D44CE4E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292100" cy="1096963"/>
            <a:chOff x="228600" y="5791200"/>
            <a:chExt cx="292608" cy="109728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61B5314-B556-1797-1D35-58BD20FEBBAF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90454EF-99F5-B5F7-73CB-A70F0035BDFB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50" name="Group 135">
            <a:extLst>
              <a:ext uri="{FF2B5EF4-FFF2-40B4-BE49-F238E27FC236}">
                <a16:creationId xmlns:a16="http://schemas.microsoft.com/office/drawing/2014/main" id="{8A54A5CF-2307-208A-5C97-5BC6D94FE36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048000"/>
            <a:ext cx="292100" cy="1096963"/>
            <a:chOff x="228600" y="5791200"/>
            <a:chExt cx="292608" cy="109728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F3F189D-2D02-429D-1192-622382DE6D34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A82CA46-E670-035F-1F2F-395BAD56C34F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51" name="Group 135">
            <a:extLst>
              <a:ext uri="{FF2B5EF4-FFF2-40B4-BE49-F238E27FC236}">
                <a16:creationId xmlns:a16="http://schemas.microsoft.com/office/drawing/2014/main" id="{6AF757FE-271A-CDCD-07AB-4E6E95FED75C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048000"/>
            <a:ext cx="292100" cy="1096963"/>
            <a:chOff x="228600" y="5791200"/>
            <a:chExt cx="292608" cy="1097280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0AFAADD-D060-8100-727A-C1B4ACE94F23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6C7ED8B-9F22-DC7F-E6FD-665372A9EDCC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52" name="Group 135">
            <a:extLst>
              <a:ext uri="{FF2B5EF4-FFF2-40B4-BE49-F238E27FC236}">
                <a16:creationId xmlns:a16="http://schemas.microsoft.com/office/drawing/2014/main" id="{F8928BC3-A027-7FB8-6200-0CD86DDE82D7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048000"/>
            <a:ext cx="292100" cy="1096963"/>
            <a:chOff x="228600" y="5791200"/>
            <a:chExt cx="292608" cy="109728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D1590EB-E2EF-07A2-EAA0-080B0CCF6B7E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4CC5BBD-0EFA-E5AF-FC34-BFFA61CD1C9F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53" name="Group 135">
            <a:extLst>
              <a:ext uri="{FF2B5EF4-FFF2-40B4-BE49-F238E27FC236}">
                <a16:creationId xmlns:a16="http://schemas.microsoft.com/office/drawing/2014/main" id="{7F638489-9D2B-B1AB-A50B-B19C0E13A26D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4572000"/>
            <a:ext cx="292100" cy="1096963"/>
            <a:chOff x="228600" y="5791200"/>
            <a:chExt cx="292608" cy="1097280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46A6335-DF2D-E627-FEC8-CA4247A015C6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EF41D12-4BA2-17E2-5144-AD48752025BB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54" name="Group 135">
            <a:extLst>
              <a:ext uri="{FF2B5EF4-FFF2-40B4-BE49-F238E27FC236}">
                <a16:creationId xmlns:a16="http://schemas.microsoft.com/office/drawing/2014/main" id="{036A2D27-F8D1-DB48-CAB0-9B82BD3844E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6019800"/>
            <a:ext cx="292100" cy="1096963"/>
            <a:chOff x="228600" y="5791200"/>
            <a:chExt cx="292608" cy="1097280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3742D09-FC1E-78F3-DBAC-918458E39022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D4F1DC1-8D8F-06E3-020C-24755F5517E2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55" name="Group 135">
            <a:extLst>
              <a:ext uri="{FF2B5EF4-FFF2-40B4-BE49-F238E27FC236}">
                <a16:creationId xmlns:a16="http://schemas.microsoft.com/office/drawing/2014/main" id="{BFD706CC-9BE6-766F-0995-A62318149425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7543800"/>
            <a:ext cx="292100" cy="1096963"/>
            <a:chOff x="228600" y="5791200"/>
            <a:chExt cx="292608" cy="1097280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06FD5B7-1230-11DC-194D-F65A832FD2FF}"/>
                </a:ext>
              </a:extLst>
            </p:cNvPr>
            <p:cNvCxnSpPr/>
            <p:nvPr/>
          </p:nvCxnSpPr>
          <p:spPr bwMode="auto">
            <a:xfrm rot="5400000">
              <a:off x="-27433" y="6339841"/>
              <a:ext cx="1097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59F5957-5608-0DAB-303D-6BE068A5A4DB}"/>
                </a:ext>
              </a:extLst>
            </p:cNvPr>
            <p:cNvCxnSpPr/>
            <p:nvPr/>
          </p:nvCxnSpPr>
          <p:spPr bwMode="auto">
            <a:xfrm>
              <a:off x="228600" y="5791200"/>
              <a:ext cx="2751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A730589-22CF-EB8B-A63A-4BDED03C71F5}"/>
              </a:ext>
            </a:extLst>
          </p:cNvPr>
          <p:cNvCxnSpPr/>
          <p:nvPr/>
        </p:nvCxnSpPr>
        <p:spPr>
          <a:xfrm>
            <a:off x="5211763" y="1522413"/>
            <a:ext cx="274637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C0B23EE-D667-BB08-2F07-8525618DBDDD}"/>
              </a:ext>
            </a:extLst>
          </p:cNvPr>
          <p:cNvCxnSpPr/>
          <p:nvPr/>
        </p:nvCxnSpPr>
        <p:spPr>
          <a:xfrm rot="5400000">
            <a:off x="5157787" y="2011363"/>
            <a:ext cx="63976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8" name="TextBox 80">
            <a:extLst>
              <a:ext uri="{FF2B5EF4-FFF2-40B4-BE49-F238E27FC236}">
                <a16:creationId xmlns:a16="http://schemas.microsoft.com/office/drawing/2014/main" id="{EFFD93EB-2EDC-ABF7-A598-7174042C4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7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grpSp>
        <p:nvGrpSpPr>
          <p:cNvPr id="26659" name="Group 52">
            <a:extLst>
              <a:ext uri="{FF2B5EF4-FFF2-40B4-BE49-F238E27FC236}">
                <a16:creationId xmlns:a16="http://schemas.microsoft.com/office/drawing/2014/main" id="{7E57E9A4-287C-E57F-7BE8-A9495EFD7E10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8" name="Rectangle 13">
              <a:extLst>
                <a:ext uri="{FF2B5EF4-FFF2-40B4-BE49-F238E27FC236}">
                  <a16:creationId xmlns:a16="http://schemas.microsoft.com/office/drawing/2014/main" id="{C5F24EAC-14A0-D555-C11D-A9461FE6FA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81" name="TextBox 43">
              <a:extLst>
                <a:ext uri="{FF2B5EF4-FFF2-40B4-BE49-F238E27FC236}">
                  <a16:creationId xmlns:a16="http://schemas.microsoft.com/office/drawing/2014/main" id="{24CC6AE0-0DA1-E54D-9CCD-9F85BC80EC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  <p:sp>
        <p:nvSpPr>
          <p:cNvPr id="26660" name="TextBox 78">
            <a:extLst>
              <a:ext uri="{FF2B5EF4-FFF2-40B4-BE49-F238E27FC236}">
                <a16:creationId xmlns:a16="http://schemas.microsoft.com/office/drawing/2014/main" id="{7A2B69DA-AAE9-BB34-53F4-E1F1FAA1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6000"/>
              <a:t> -  נו"ן סופית</a:t>
            </a:r>
            <a:endParaRPr lang="en-US" altLang="he-IL" sz="6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BF5FEE-28A0-0D68-5628-ECD6D7634722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8A8A635-2574-9610-FDA7-E2E2DE0CF198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45A1BAB-AE20-13AD-823D-6C2ED44F0D3E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AAA075-58B2-2D91-8F4F-4534288D3175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8869BB7-D3CA-76AF-9B9F-AEE7F56AC8B9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8766593-C4DA-81B1-AA88-29A622D01005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1AD8957-3093-60D1-656D-228B705FEEC2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48F1265-5AEE-C62D-3864-A37C82911B55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5A7F412-DD24-8C2E-A502-9998170674B5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14C2154-87E7-774E-B928-114ED3E8B29B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660" name="Group 145">
            <a:extLst>
              <a:ext uri="{FF2B5EF4-FFF2-40B4-BE49-F238E27FC236}">
                <a16:creationId xmlns:a16="http://schemas.microsoft.com/office/drawing/2014/main" id="{C10ABCF7-D467-EA44-F24F-85F4967844D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8975" cy="1096963"/>
            <a:chOff x="225425" y="5867400"/>
            <a:chExt cx="688975" cy="1097280"/>
          </a:xfrm>
        </p:grpSpPr>
        <p:grpSp>
          <p:nvGrpSpPr>
            <p:cNvPr id="27748" name="Group 136">
              <a:extLst>
                <a:ext uri="{FF2B5EF4-FFF2-40B4-BE49-F238E27FC236}">
                  <a16:creationId xmlns:a16="http://schemas.microsoft.com/office/drawing/2014/main" id="{459567E6-82FC-B57C-436F-6B1838044F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31F19769-CE4C-3C78-BDDB-317FCD79E0FD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202FEF8-A41B-CB1E-B6BA-25AF2EF6C8BD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086D390-162A-A048-6BC0-097339AA6976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6C3E6FA-0E6A-9996-4B3C-3CAA68D2F135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61" name="Group 145">
            <a:extLst>
              <a:ext uri="{FF2B5EF4-FFF2-40B4-BE49-F238E27FC236}">
                <a16:creationId xmlns:a16="http://schemas.microsoft.com/office/drawing/2014/main" id="{0D7FFE65-2507-E7BB-C807-BACE620D5614}"/>
              </a:ext>
            </a:extLst>
          </p:cNvPr>
          <p:cNvGrpSpPr>
            <a:grpSpLocks/>
          </p:cNvGrpSpPr>
          <p:nvPr/>
        </p:nvGrpSpPr>
        <p:grpSpPr bwMode="auto">
          <a:xfrm>
            <a:off x="4956175" y="228600"/>
            <a:ext cx="688975" cy="1096963"/>
            <a:chOff x="225425" y="5867400"/>
            <a:chExt cx="688975" cy="1097280"/>
          </a:xfrm>
        </p:grpSpPr>
        <p:grpSp>
          <p:nvGrpSpPr>
            <p:cNvPr id="27743" name="Group 136">
              <a:extLst>
                <a:ext uri="{FF2B5EF4-FFF2-40B4-BE49-F238E27FC236}">
                  <a16:creationId xmlns:a16="http://schemas.microsoft.com/office/drawing/2014/main" id="{E732BE9F-9011-F004-C816-D8C660CA64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30C0972-D061-0E3D-162A-D954D069FB9B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348FA7BE-7DF9-4128-78C5-1757D13E1FB4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297153F-B361-51BB-71E1-09E184B70786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87FC674-9206-56A5-1222-46D59CE7C53C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62" name="Group 145">
            <a:extLst>
              <a:ext uri="{FF2B5EF4-FFF2-40B4-BE49-F238E27FC236}">
                <a16:creationId xmlns:a16="http://schemas.microsoft.com/office/drawing/2014/main" id="{86761F90-3EEA-0DEA-1D3A-CFF932F80442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524000"/>
            <a:ext cx="688975" cy="1096963"/>
            <a:chOff x="225425" y="5867400"/>
            <a:chExt cx="688975" cy="1097280"/>
          </a:xfrm>
        </p:grpSpPr>
        <p:grpSp>
          <p:nvGrpSpPr>
            <p:cNvPr id="27738" name="Group 136">
              <a:extLst>
                <a:ext uri="{FF2B5EF4-FFF2-40B4-BE49-F238E27FC236}">
                  <a16:creationId xmlns:a16="http://schemas.microsoft.com/office/drawing/2014/main" id="{F21140D2-D214-200A-A99B-CC923DDD76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3466EFE-9996-B608-1EC9-71D50AF4419A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567EC2A-779A-605F-A0B6-99BD4AA4B93F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CFA17F3-52A5-8A02-E2E2-1857E331FEED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1B968EE-6DAD-3B64-CB55-D0C75CF0EEC1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63" name="Group 145">
            <a:extLst>
              <a:ext uri="{FF2B5EF4-FFF2-40B4-BE49-F238E27FC236}">
                <a16:creationId xmlns:a16="http://schemas.microsoft.com/office/drawing/2014/main" id="{DA8A4CB2-D55F-7B5E-FBA2-2EA945501F2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688975" cy="1096963"/>
            <a:chOff x="225425" y="5867400"/>
            <a:chExt cx="688975" cy="1097280"/>
          </a:xfrm>
        </p:grpSpPr>
        <p:grpSp>
          <p:nvGrpSpPr>
            <p:cNvPr id="27733" name="Group 136">
              <a:extLst>
                <a:ext uri="{FF2B5EF4-FFF2-40B4-BE49-F238E27FC236}">
                  <a16:creationId xmlns:a16="http://schemas.microsoft.com/office/drawing/2014/main" id="{2681D426-3E6F-7798-D232-53891238B5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5CDD458F-1621-CFBA-FF18-7DC2D9F09554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793A39F5-F322-041A-C344-E45A5B53F6FC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4523201-8E9E-4862-5C17-BC3700F71DD3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DE6FE28-3921-C414-C7DD-D9B33D6EDB64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64" name="Group 145">
            <a:extLst>
              <a:ext uri="{FF2B5EF4-FFF2-40B4-BE49-F238E27FC236}">
                <a16:creationId xmlns:a16="http://schemas.microsoft.com/office/drawing/2014/main" id="{29040945-9999-FE78-CB6B-DD876A7B36A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524000"/>
            <a:ext cx="688975" cy="1096963"/>
            <a:chOff x="225425" y="5867400"/>
            <a:chExt cx="688975" cy="1097280"/>
          </a:xfrm>
        </p:grpSpPr>
        <p:grpSp>
          <p:nvGrpSpPr>
            <p:cNvPr id="27728" name="Group 136">
              <a:extLst>
                <a:ext uri="{FF2B5EF4-FFF2-40B4-BE49-F238E27FC236}">
                  <a16:creationId xmlns:a16="http://schemas.microsoft.com/office/drawing/2014/main" id="{934723D3-BB28-FD12-1A48-BA3D21EFBA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5CA36935-E7FC-3660-62DC-6B45E7F1D21F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FB3B8C8-4E5D-95CA-340F-5810C9D73483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DFFBC0C-DE14-5C1E-3627-31EDE3B72BE0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16F651F-0050-1ABE-03A7-C48DAD3EC5F8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65" name="Group 136">
            <a:extLst>
              <a:ext uri="{FF2B5EF4-FFF2-40B4-BE49-F238E27FC236}">
                <a16:creationId xmlns:a16="http://schemas.microsoft.com/office/drawing/2014/main" id="{D49162CD-53C2-DB22-E1BC-96B94D253A75}"/>
              </a:ext>
            </a:extLst>
          </p:cNvPr>
          <p:cNvGrpSpPr>
            <a:grpSpLocks/>
          </p:cNvGrpSpPr>
          <p:nvPr/>
        </p:nvGrpSpPr>
        <p:grpSpPr bwMode="auto">
          <a:xfrm>
            <a:off x="3279775" y="1524000"/>
            <a:ext cx="685800" cy="1096963"/>
            <a:chOff x="1066800" y="5791200"/>
            <a:chExt cx="685800" cy="1097281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E305308-4BDF-7EFE-DCD6-5E3B89BCB731}"/>
                </a:ext>
              </a:extLst>
            </p:cNvPr>
            <p:cNvCxnSpPr/>
            <p:nvPr/>
          </p:nvCxnSpPr>
          <p:spPr bwMode="auto">
            <a:xfrm rot="5400000">
              <a:off x="1203959" y="6339841"/>
              <a:ext cx="109728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F9BA7AC-B04B-E750-FAEB-E6A9FE0FB0B5}"/>
                </a:ext>
              </a:extLst>
            </p:cNvPr>
            <p:cNvCxnSpPr/>
            <p:nvPr/>
          </p:nvCxnSpPr>
          <p:spPr bwMode="auto">
            <a:xfrm>
              <a:off x="1066800" y="5791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AA22265-4CE3-0026-A7F1-09CED33CB0BF}"/>
              </a:ext>
            </a:extLst>
          </p:cNvPr>
          <p:cNvCxnSpPr/>
          <p:nvPr/>
        </p:nvCxnSpPr>
        <p:spPr bwMode="auto">
          <a:xfrm rot="5400000">
            <a:off x="3134518" y="1681957"/>
            <a:ext cx="284163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3870EF-C1CD-ED8C-6FDF-55FE3F19D666}"/>
              </a:ext>
            </a:extLst>
          </p:cNvPr>
          <p:cNvCxnSpPr/>
          <p:nvPr/>
        </p:nvCxnSpPr>
        <p:spPr bwMode="auto">
          <a:xfrm rot="10800000">
            <a:off x="3279775" y="1828800"/>
            <a:ext cx="274638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668" name="Group 145">
            <a:extLst>
              <a:ext uri="{FF2B5EF4-FFF2-40B4-BE49-F238E27FC236}">
                <a16:creationId xmlns:a16="http://schemas.microsoft.com/office/drawing/2014/main" id="{D422F9C8-1420-7D13-08BE-8AD69416C34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048000"/>
            <a:ext cx="688975" cy="1096963"/>
            <a:chOff x="225425" y="5867400"/>
            <a:chExt cx="688975" cy="1097280"/>
          </a:xfrm>
        </p:grpSpPr>
        <p:grpSp>
          <p:nvGrpSpPr>
            <p:cNvPr id="27721" name="Group 136">
              <a:extLst>
                <a:ext uri="{FF2B5EF4-FFF2-40B4-BE49-F238E27FC236}">
                  <a16:creationId xmlns:a16="http://schemas.microsoft.com/office/drawing/2014/main" id="{DA6F4534-F29A-2087-BF16-3F04406F2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DA5D5CE-89F2-446A-1554-FB44B4D8FE06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8A66F29D-C554-866D-918B-EF349A12F423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6158B5A-93EA-532D-223D-185BDAA366C3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F623B13-7118-BBB5-5D19-36847700234F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69" name="Group 145">
            <a:extLst>
              <a:ext uri="{FF2B5EF4-FFF2-40B4-BE49-F238E27FC236}">
                <a16:creationId xmlns:a16="http://schemas.microsoft.com/office/drawing/2014/main" id="{BC58A17B-DA63-EA8A-B609-B108E4069780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048000"/>
            <a:ext cx="688975" cy="1096963"/>
            <a:chOff x="225425" y="5867400"/>
            <a:chExt cx="688975" cy="1097280"/>
          </a:xfrm>
        </p:grpSpPr>
        <p:grpSp>
          <p:nvGrpSpPr>
            <p:cNvPr id="27716" name="Group 136">
              <a:extLst>
                <a:ext uri="{FF2B5EF4-FFF2-40B4-BE49-F238E27FC236}">
                  <a16:creationId xmlns:a16="http://schemas.microsoft.com/office/drawing/2014/main" id="{E604BFC9-2C17-E620-D1B6-E17F271A60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5A096B85-3741-450E-ED2B-DCECC9F2FEC5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F368A971-7714-81E9-B36E-BA89C5DB34CD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37366A0-F900-1E3F-2361-372D534B0981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373AA4A-1DEC-402A-F9BC-F5DCC08270CE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70" name="Group 145">
            <a:extLst>
              <a:ext uri="{FF2B5EF4-FFF2-40B4-BE49-F238E27FC236}">
                <a16:creationId xmlns:a16="http://schemas.microsoft.com/office/drawing/2014/main" id="{64A1313E-B8DC-7122-F15F-48ED53BD4B0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688975" cy="1096963"/>
            <a:chOff x="225425" y="5867400"/>
            <a:chExt cx="688975" cy="1097280"/>
          </a:xfrm>
        </p:grpSpPr>
        <p:grpSp>
          <p:nvGrpSpPr>
            <p:cNvPr id="27711" name="Group 136">
              <a:extLst>
                <a:ext uri="{FF2B5EF4-FFF2-40B4-BE49-F238E27FC236}">
                  <a16:creationId xmlns:a16="http://schemas.microsoft.com/office/drawing/2014/main" id="{2B039BA7-7289-8450-4984-FED76F2255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11E146C0-EEC2-6FA5-7C76-FD162239F0D0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3A28C5C-3EF6-7617-5783-24A040F2A090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80B5039-BAA9-D797-FFC8-887CEA07B3D6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15C399D-2788-1AA8-AA4F-3FE4584B9823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71" name="Group 145">
            <a:extLst>
              <a:ext uri="{FF2B5EF4-FFF2-40B4-BE49-F238E27FC236}">
                <a16:creationId xmlns:a16="http://schemas.microsoft.com/office/drawing/2014/main" id="{E00E1BD3-D7CE-D178-647F-64A8EFE37DE0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688975" cy="1096963"/>
            <a:chOff x="225425" y="5867400"/>
            <a:chExt cx="688975" cy="1097280"/>
          </a:xfrm>
        </p:grpSpPr>
        <p:grpSp>
          <p:nvGrpSpPr>
            <p:cNvPr id="27706" name="Group 136">
              <a:extLst>
                <a:ext uri="{FF2B5EF4-FFF2-40B4-BE49-F238E27FC236}">
                  <a16:creationId xmlns:a16="http://schemas.microsoft.com/office/drawing/2014/main" id="{66F0DA86-C00F-B4B2-98A1-8917DAD600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E5D8E98B-2FBA-B890-8A15-2B33B3542EBC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09D940E-2330-4416-518C-C5DE33D3E535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96A0FC9-55AC-AE3C-3833-B3A0C61FF643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8EDC62E-2450-E472-C32B-29855D984FA7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72" name="Group 145">
            <a:extLst>
              <a:ext uri="{FF2B5EF4-FFF2-40B4-BE49-F238E27FC236}">
                <a16:creationId xmlns:a16="http://schemas.microsoft.com/office/drawing/2014/main" id="{0EACEC39-F3EE-DDE0-2C46-7B7DBEEA5731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048000"/>
            <a:ext cx="688975" cy="1096963"/>
            <a:chOff x="225425" y="5867400"/>
            <a:chExt cx="688975" cy="1097280"/>
          </a:xfrm>
        </p:grpSpPr>
        <p:grpSp>
          <p:nvGrpSpPr>
            <p:cNvPr id="27701" name="Group 136">
              <a:extLst>
                <a:ext uri="{FF2B5EF4-FFF2-40B4-BE49-F238E27FC236}">
                  <a16:creationId xmlns:a16="http://schemas.microsoft.com/office/drawing/2014/main" id="{75BF46BD-6B1C-8A90-1402-A1F654DC03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8B1B54D3-C353-345C-62C9-98158CD8E735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EADD1AE-3C2B-41DE-F7DF-7A9E869E0AFF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D6CE06F-F1D4-E82F-6905-CEE95723CC11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C15CB23-317F-58B1-0FE2-04AE12D14D61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73" name="Group 145">
            <a:extLst>
              <a:ext uri="{FF2B5EF4-FFF2-40B4-BE49-F238E27FC236}">
                <a16:creationId xmlns:a16="http://schemas.microsoft.com/office/drawing/2014/main" id="{F1B05875-6500-361D-4953-ECF32E7DE71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688975" cy="1096963"/>
            <a:chOff x="225425" y="5867400"/>
            <a:chExt cx="688975" cy="1097280"/>
          </a:xfrm>
        </p:grpSpPr>
        <p:grpSp>
          <p:nvGrpSpPr>
            <p:cNvPr id="27696" name="Group 136">
              <a:extLst>
                <a:ext uri="{FF2B5EF4-FFF2-40B4-BE49-F238E27FC236}">
                  <a16:creationId xmlns:a16="http://schemas.microsoft.com/office/drawing/2014/main" id="{FD517865-79BC-9F6E-F69F-55D804CCF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7B169689-BF1D-D21D-35DB-EC4E4AB601FC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0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7CE8C278-B8EC-B37A-5AA3-EE4D6FA8C369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EC7098A-A427-BAAD-2C2F-5CCFCBE2DB5E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36032F3-CD6A-AA36-A61F-E5D0F105B48F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74" name="Group 145">
            <a:extLst>
              <a:ext uri="{FF2B5EF4-FFF2-40B4-BE49-F238E27FC236}">
                <a16:creationId xmlns:a16="http://schemas.microsoft.com/office/drawing/2014/main" id="{F5621802-5037-65EA-094A-8D5E9E59A41C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688975" cy="1096963"/>
            <a:chOff x="225425" y="5867400"/>
            <a:chExt cx="688975" cy="1097280"/>
          </a:xfrm>
        </p:grpSpPr>
        <p:grpSp>
          <p:nvGrpSpPr>
            <p:cNvPr id="27691" name="Group 136">
              <a:extLst>
                <a:ext uri="{FF2B5EF4-FFF2-40B4-BE49-F238E27FC236}">
                  <a16:creationId xmlns:a16="http://schemas.microsoft.com/office/drawing/2014/main" id="{5BEC8118-5614-9CD1-C976-A499D31158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3D13AC80-C55B-3243-5F1E-92A726FE7CF4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0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A9B1200D-674D-014C-0545-D22C57391498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ED9FDE32-C745-B93D-A3EE-338CC55EFDDE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15D1C2C1-BEB5-E5AD-DC18-CD42DC96D8AF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75" name="Group 145">
            <a:extLst>
              <a:ext uri="{FF2B5EF4-FFF2-40B4-BE49-F238E27FC236}">
                <a16:creationId xmlns:a16="http://schemas.microsoft.com/office/drawing/2014/main" id="{61F9D1E9-46EE-7896-D395-4031BBF9B2C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688975" cy="1096963"/>
            <a:chOff x="225425" y="5867400"/>
            <a:chExt cx="688975" cy="1097280"/>
          </a:xfrm>
        </p:grpSpPr>
        <p:grpSp>
          <p:nvGrpSpPr>
            <p:cNvPr id="27686" name="Group 136">
              <a:extLst>
                <a:ext uri="{FF2B5EF4-FFF2-40B4-BE49-F238E27FC236}">
                  <a16:creationId xmlns:a16="http://schemas.microsoft.com/office/drawing/2014/main" id="{87C37B4B-EF0C-B6BD-D318-F5D1D9B521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5867400"/>
              <a:ext cx="685800" cy="1097281"/>
              <a:chOff x="1066800" y="5791200"/>
              <a:chExt cx="685800" cy="1097281"/>
            </a:xfrm>
          </p:grpSpPr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D3723C3F-F758-8C8D-34F7-9A2CC9CB0607}"/>
                  </a:ext>
                </a:extLst>
              </p:cNvPr>
              <p:cNvCxnSpPr/>
              <p:nvPr/>
            </p:nvCxnSpPr>
            <p:spPr bwMode="auto">
              <a:xfrm rot="5400000">
                <a:off x="1203960" y="6339841"/>
                <a:ext cx="1097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4FECD574-9B1D-545B-0E83-13924118AA31}"/>
                  </a:ext>
                </a:extLst>
              </p:cNvPr>
              <p:cNvCxnSpPr/>
              <p:nvPr/>
            </p:nvCxnSpPr>
            <p:spPr bwMode="auto">
              <a:xfrm>
                <a:off x="1066800" y="5791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89E991AE-B013-93EE-77CA-D0B839F25B5A}"/>
                </a:ext>
              </a:extLst>
            </p:cNvPr>
            <p:cNvCxnSpPr/>
            <p:nvPr/>
          </p:nvCxnSpPr>
          <p:spPr>
            <a:xfrm rot="5400000">
              <a:off x="83302" y="6025403"/>
              <a:ext cx="28424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ED05FF3-035A-FD60-004B-505FF09873EC}"/>
                </a:ext>
              </a:extLst>
            </p:cNvPr>
            <p:cNvCxnSpPr/>
            <p:nvPr/>
          </p:nvCxnSpPr>
          <p:spPr>
            <a:xfrm rot="10800000">
              <a:off x="228600" y="6172288"/>
              <a:ext cx="2746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BD5606B-CB5C-B01C-DA97-9FEEC8D08B14}"/>
              </a:ext>
            </a:extLst>
          </p:cNvPr>
          <p:cNvCxnSpPr/>
          <p:nvPr/>
        </p:nvCxnSpPr>
        <p:spPr>
          <a:xfrm>
            <a:off x="4495800" y="15240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CBE1FAA-666C-1149-03D2-87B61CC13764}"/>
              </a:ext>
            </a:extLst>
          </p:cNvPr>
          <p:cNvCxnSpPr/>
          <p:nvPr/>
        </p:nvCxnSpPr>
        <p:spPr>
          <a:xfrm rot="5400000">
            <a:off x="4955382" y="1920081"/>
            <a:ext cx="4572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7D8B3AF5-A3E1-9BAB-F308-35A1B6BD9B46}"/>
              </a:ext>
            </a:extLst>
          </p:cNvPr>
          <p:cNvCxnSpPr/>
          <p:nvPr/>
        </p:nvCxnSpPr>
        <p:spPr>
          <a:xfrm rot="5400000">
            <a:off x="3145632" y="1645444"/>
            <a:ext cx="2286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4C8D190-8B63-F3CD-1000-AED35D77503B}"/>
              </a:ext>
            </a:extLst>
          </p:cNvPr>
          <p:cNvCxnSpPr/>
          <p:nvPr/>
        </p:nvCxnSpPr>
        <p:spPr>
          <a:xfrm rot="21600000">
            <a:off x="3352800" y="18288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0" name="TextBox 104">
            <a:extLst>
              <a:ext uri="{FF2B5EF4-FFF2-40B4-BE49-F238E27FC236}">
                <a16:creationId xmlns:a16="http://schemas.microsoft.com/office/drawing/2014/main" id="{B68EE608-8140-FA63-E221-7F5D231EE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27681" name="TextBox 105">
            <a:extLst>
              <a:ext uri="{FF2B5EF4-FFF2-40B4-BE49-F238E27FC236}">
                <a16:creationId xmlns:a16="http://schemas.microsoft.com/office/drawing/2014/main" id="{A85938EB-0188-7415-25BD-63D4116D3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grpSp>
        <p:nvGrpSpPr>
          <p:cNvPr id="27682" name="Group 52">
            <a:extLst>
              <a:ext uri="{FF2B5EF4-FFF2-40B4-BE49-F238E27FC236}">
                <a16:creationId xmlns:a16="http://schemas.microsoft.com/office/drawing/2014/main" id="{4A6E3621-A821-9C48-3FE8-AEDCC1E724C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106" name="Rectangle 13">
              <a:extLst>
                <a:ext uri="{FF2B5EF4-FFF2-40B4-BE49-F238E27FC236}">
                  <a16:creationId xmlns:a16="http://schemas.microsoft.com/office/drawing/2014/main" id="{D98A15D6-124B-0CF3-3B6A-32E0ED9AA9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107" name="TextBox 43">
              <a:extLst>
                <a:ext uri="{FF2B5EF4-FFF2-40B4-BE49-F238E27FC236}">
                  <a16:creationId xmlns:a16="http://schemas.microsoft.com/office/drawing/2014/main" id="{3DA32777-67EB-2E28-54FA-120E459DA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  <p:sp>
        <p:nvSpPr>
          <p:cNvPr id="27683" name="TextBox 78">
            <a:extLst>
              <a:ext uri="{FF2B5EF4-FFF2-40B4-BE49-F238E27FC236}">
                <a16:creationId xmlns:a16="http://schemas.microsoft.com/office/drawing/2014/main" id="{0C0A7891-FBB4-E231-509B-665C379E4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6000"/>
              <a:t> -  פ"א סופית</a:t>
            </a:r>
            <a:endParaRPr lang="en-US" altLang="he-IL" sz="6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79C645-A2C6-88E6-D8D1-4A9E7369FB71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3C2D01B-02EA-88FC-56AA-482807D1E723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C9AD91A-D74E-82B4-4D49-A94330498574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3AD21D1-A6E2-1EB6-7827-6AB5E62B8420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2EB6871-BB08-4224-0F38-5652891B59C7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93C356E-4A76-17C0-D9C8-64E20E2994C0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4D23D87E-D3B1-5C3F-F301-4580649E7C74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C6926F4-A97A-FA81-DE46-0B92A06880E3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1B939523-161D-2E99-2A54-F202FBAE63AB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A0BE2B8-2EE8-AC64-252D-26CD5A096B33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84" name="Group 154">
            <a:extLst>
              <a:ext uri="{FF2B5EF4-FFF2-40B4-BE49-F238E27FC236}">
                <a16:creationId xmlns:a16="http://schemas.microsoft.com/office/drawing/2014/main" id="{C3CFD247-B1C0-F4A4-1F11-832155F4EB7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1524000"/>
            <a:ext cx="609600" cy="1066800"/>
            <a:chOff x="228600" y="7772400"/>
            <a:chExt cx="609600" cy="1066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ADFD40A-8583-47AA-AE7A-75D5032B7A2A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0C65AA7-91DD-CD23-D624-8CDF352EFAC1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85" name="Group 154">
            <a:extLst>
              <a:ext uri="{FF2B5EF4-FFF2-40B4-BE49-F238E27FC236}">
                <a16:creationId xmlns:a16="http://schemas.microsoft.com/office/drawing/2014/main" id="{2DBFB7A1-E63D-4BC0-0C76-57F5F45A0C7B}"/>
              </a:ext>
            </a:extLst>
          </p:cNvPr>
          <p:cNvGrpSpPr>
            <a:grpSpLocks/>
          </p:cNvGrpSpPr>
          <p:nvPr/>
        </p:nvGrpSpPr>
        <p:grpSpPr bwMode="auto">
          <a:xfrm>
            <a:off x="4956175" y="152400"/>
            <a:ext cx="609600" cy="1066800"/>
            <a:chOff x="228600" y="7772400"/>
            <a:chExt cx="609600" cy="10668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A1B8C5E-544E-019B-954D-CE6037EC72ED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5262656-4DF9-AB1C-88E3-DCCED7530AD2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86" name="Group 154">
            <a:extLst>
              <a:ext uri="{FF2B5EF4-FFF2-40B4-BE49-F238E27FC236}">
                <a16:creationId xmlns:a16="http://schemas.microsoft.com/office/drawing/2014/main" id="{2BC892E2-B3ED-9FD3-1D70-8735ED24138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609600" cy="1066800"/>
            <a:chOff x="228600" y="7772400"/>
            <a:chExt cx="609600" cy="10668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645B744-0AB8-9ACB-70E1-E6899C398A4E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1572B32-B109-A184-98E2-D0D195528336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87" name="Group 154">
            <a:extLst>
              <a:ext uri="{FF2B5EF4-FFF2-40B4-BE49-F238E27FC236}">
                <a16:creationId xmlns:a16="http://schemas.microsoft.com/office/drawing/2014/main" id="{05573F8C-C3DB-21F3-13A0-D1D9F1CDE4C1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524000"/>
            <a:ext cx="609600" cy="1066800"/>
            <a:chOff x="228600" y="7772400"/>
            <a:chExt cx="609600" cy="10668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BE2E9D5-8965-7836-A88F-FA99F151AA7C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01A9503-3C98-16D8-2DEC-4C3B926EC5D3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BF1B7E-6713-ED9B-59A2-E9E091A88C4A}"/>
              </a:ext>
            </a:extLst>
          </p:cNvPr>
          <p:cNvCxnSpPr/>
          <p:nvPr/>
        </p:nvCxnSpPr>
        <p:spPr bwMode="auto">
          <a:xfrm rot="16200000" flipH="1">
            <a:off x="3048000" y="1752600"/>
            <a:ext cx="1066800" cy="609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ABA505-3E45-3769-B4AC-69BC8CB84647}"/>
              </a:ext>
            </a:extLst>
          </p:cNvPr>
          <p:cNvCxnSpPr/>
          <p:nvPr/>
        </p:nvCxnSpPr>
        <p:spPr bwMode="auto">
          <a:xfrm rot="5400000">
            <a:off x="3467100" y="1638300"/>
            <a:ext cx="533400" cy="304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90" name="Group 154">
            <a:extLst>
              <a:ext uri="{FF2B5EF4-FFF2-40B4-BE49-F238E27FC236}">
                <a16:creationId xmlns:a16="http://schemas.microsoft.com/office/drawing/2014/main" id="{F8AFD22A-93E7-2612-4FF4-565A787247F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524000"/>
            <a:ext cx="609600" cy="1066800"/>
            <a:chOff x="228600" y="7772400"/>
            <a:chExt cx="609600" cy="10668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42951CE-5DEF-447E-75A3-481445BBEF56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DD41309-E3FF-AA23-21A0-2DCE36C834C8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1" name="Group 154">
            <a:extLst>
              <a:ext uri="{FF2B5EF4-FFF2-40B4-BE49-F238E27FC236}">
                <a16:creationId xmlns:a16="http://schemas.microsoft.com/office/drawing/2014/main" id="{427F07E3-31CC-93A8-5AFD-41C0EDA1346C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048000"/>
            <a:ext cx="609600" cy="1066800"/>
            <a:chOff x="228600" y="7772400"/>
            <a:chExt cx="609600" cy="106680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AF7ADD-C2D9-6E65-2048-CCCAE10E797F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ABCE138-5A04-3D65-07A3-7FBB64334DEA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2" name="Group 154">
            <a:extLst>
              <a:ext uri="{FF2B5EF4-FFF2-40B4-BE49-F238E27FC236}">
                <a16:creationId xmlns:a16="http://schemas.microsoft.com/office/drawing/2014/main" id="{04D7C66E-70C4-2380-3F5F-53FD790E058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048000"/>
            <a:ext cx="609600" cy="1066800"/>
            <a:chOff x="228600" y="7772400"/>
            <a:chExt cx="609600" cy="1066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B046708-ED44-77DB-36B0-D96AB17E5406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17C56AC-DEAB-C5E7-4B18-43C6AD20DCDD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3" name="Group 154">
            <a:extLst>
              <a:ext uri="{FF2B5EF4-FFF2-40B4-BE49-F238E27FC236}">
                <a16:creationId xmlns:a16="http://schemas.microsoft.com/office/drawing/2014/main" id="{E7FA7B56-985D-B662-34E4-68E06DFE4760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609600" cy="1066800"/>
            <a:chOff x="228600" y="7772400"/>
            <a:chExt cx="609600" cy="1066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DFD35A3-147D-9B81-53BF-3DF392FCE459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796D5E2-7A47-4480-0586-AA60E56FF57B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4" name="Group 154">
            <a:extLst>
              <a:ext uri="{FF2B5EF4-FFF2-40B4-BE49-F238E27FC236}">
                <a16:creationId xmlns:a16="http://schemas.microsoft.com/office/drawing/2014/main" id="{251A3C2F-3A14-7CF7-1F8F-2CB3541833B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048000"/>
            <a:ext cx="609600" cy="1066800"/>
            <a:chOff x="228600" y="7772400"/>
            <a:chExt cx="609600" cy="106680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BB8D421-152E-0B56-5C18-29159B542382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0315EEB-F6AA-FE7E-8E64-EFB776BA7FB7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5" name="Group 154">
            <a:extLst>
              <a:ext uri="{FF2B5EF4-FFF2-40B4-BE49-F238E27FC236}">
                <a16:creationId xmlns:a16="http://schemas.microsoft.com/office/drawing/2014/main" id="{68932A43-9DB7-B272-161B-C34C52847578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048000"/>
            <a:ext cx="609600" cy="1066800"/>
            <a:chOff x="228600" y="7772400"/>
            <a:chExt cx="609600" cy="106680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577765F-F94B-98F1-88B3-4E46E9113C96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3EAA0E6-A4D2-4B90-4F2B-DA606ED7A0DB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6" name="Group 154">
            <a:extLst>
              <a:ext uri="{FF2B5EF4-FFF2-40B4-BE49-F238E27FC236}">
                <a16:creationId xmlns:a16="http://schemas.microsoft.com/office/drawing/2014/main" id="{E2D8B94D-6678-4B79-05BA-91F94925D9F1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572000"/>
            <a:ext cx="609600" cy="1066800"/>
            <a:chOff x="228600" y="7772400"/>
            <a:chExt cx="609600" cy="106680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9D1880E-0E3A-9ADE-06CF-2EAC10620978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80EB5C3-6D8A-610F-5006-F449A618CD4A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7" name="Group 154">
            <a:extLst>
              <a:ext uri="{FF2B5EF4-FFF2-40B4-BE49-F238E27FC236}">
                <a16:creationId xmlns:a16="http://schemas.microsoft.com/office/drawing/2014/main" id="{D7B6FBB1-3D30-EE28-1239-69D1DA1EA80F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6019800"/>
            <a:ext cx="609600" cy="1066800"/>
            <a:chOff x="228600" y="7772400"/>
            <a:chExt cx="609600" cy="1066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C730E98-1BC6-EAC8-655C-611E16EB2DC7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FC291BA-99EC-3870-731B-459C1194D47D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98" name="Group 154">
            <a:extLst>
              <a:ext uri="{FF2B5EF4-FFF2-40B4-BE49-F238E27FC236}">
                <a16:creationId xmlns:a16="http://schemas.microsoft.com/office/drawing/2014/main" id="{D73DCCE2-2B51-E969-414A-4FAC3FEBC992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7543800"/>
            <a:ext cx="609600" cy="1066800"/>
            <a:chOff x="228600" y="7772400"/>
            <a:chExt cx="609600" cy="106680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7BF0E61-C965-E144-994F-0A15F6C239C3}"/>
                </a:ext>
              </a:extLst>
            </p:cNvPr>
            <p:cNvCxnSpPr/>
            <p:nvPr/>
          </p:nvCxnSpPr>
          <p:spPr>
            <a:xfrm rot="16200000" flipH="1">
              <a:off x="0" y="8001000"/>
              <a:ext cx="10668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D9071DF-73C0-87AC-046D-4834126993A9}"/>
                </a:ext>
              </a:extLst>
            </p:cNvPr>
            <p:cNvCxnSpPr/>
            <p:nvPr/>
          </p:nvCxnSpPr>
          <p:spPr>
            <a:xfrm rot="5400000">
              <a:off x="419100" y="7886700"/>
              <a:ext cx="533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99" name="TextBox 56">
            <a:extLst>
              <a:ext uri="{FF2B5EF4-FFF2-40B4-BE49-F238E27FC236}">
                <a16:creationId xmlns:a16="http://schemas.microsoft.com/office/drawing/2014/main" id="{9D07B338-AC62-27F2-C6AE-72BCF31A6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28700" name="TextBox 57">
            <a:extLst>
              <a:ext uri="{FF2B5EF4-FFF2-40B4-BE49-F238E27FC236}">
                <a16:creationId xmlns:a16="http://schemas.microsoft.com/office/drawing/2014/main" id="{C783A045-0F9A-7C7C-F620-4355874D1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5038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B08C6D5-0150-7795-16AF-41C056F7D75F}"/>
              </a:ext>
            </a:extLst>
          </p:cNvPr>
          <p:cNvCxnSpPr/>
          <p:nvPr/>
        </p:nvCxnSpPr>
        <p:spPr>
          <a:xfrm rot="16200000" flipH="1">
            <a:off x="4533900" y="1790700"/>
            <a:ext cx="6096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AA5BC34-6C1D-ABED-E2C9-FD178A516633}"/>
              </a:ext>
            </a:extLst>
          </p:cNvPr>
          <p:cNvCxnSpPr/>
          <p:nvPr/>
        </p:nvCxnSpPr>
        <p:spPr>
          <a:xfrm rot="5400000">
            <a:off x="3581400" y="1600200"/>
            <a:ext cx="3810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03" name="Group 52">
            <a:extLst>
              <a:ext uri="{FF2B5EF4-FFF2-40B4-BE49-F238E27FC236}">
                <a16:creationId xmlns:a16="http://schemas.microsoft.com/office/drawing/2014/main" id="{6D45D6C3-CA7E-36DB-B10D-17078445647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58" name="Rectangle 13">
              <a:extLst>
                <a:ext uri="{FF2B5EF4-FFF2-40B4-BE49-F238E27FC236}">
                  <a16:creationId xmlns:a16="http://schemas.microsoft.com/office/drawing/2014/main" id="{981C7159-758D-148E-CBD5-D0F467660B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59" name="TextBox 43">
              <a:extLst>
                <a:ext uri="{FF2B5EF4-FFF2-40B4-BE49-F238E27FC236}">
                  <a16:creationId xmlns:a16="http://schemas.microsoft.com/office/drawing/2014/main" id="{73ED8734-27F8-95ED-5307-856B4EE9D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  <p:sp>
        <p:nvSpPr>
          <p:cNvPr id="28704" name="TextBox 78">
            <a:extLst>
              <a:ext uri="{FF2B5EF4-FFF2-40B4-BE49-F238E27FC236}">
                <a16:creationId xmlns:a16="http://schemas.microsoft.com/office/drawing/2014/main" id="{96E7184F-CD04-02BA-33AA-5E25027E7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6000"/>
              <a:t> -  צד"י סופית</a:t>
            </a:r>
            <a:endParaRPr lang="en-US" altLang="he-IL" sz="6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23FC25-D060-E0A5-D4B3-86F684CCD8B6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603200-5C32-283B-11A7-4725D32004FD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A3061B8-FB71-407B-3C96-E3AB80F46E11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571BD1C-BA44-E64D-84F9-24106A42A52A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C881E50-CC09-92FF-58F1-0D759A5D1E2B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16B84B4-E2B9-ADB6-E600-72D1F8065B60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D6EF2A8-8B34-FEEE-AB87-09E1E3D02F39}"/>
              </a:ext>
            </a:extLst>
          </p:cNvPr>
          <p:cNvCxnSpPr/>
          <p:nvPr/>
        </p:nvCxnSpPr>
        <p:spPr>
          <a:xfrm rot="10800000">
            <a:off x="609600" y="3730625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C14E37D-EBEB-4821-4F7C-BC8F55AC4516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D5444A36-C4EC-769C-1293-85BC0CF00CBE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F53F943-2C9A-0A80-634C-5A19097AAFC8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76B91D1-83AF-E19E-190B-20502740C761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9" name="Group 44">
            <a:extLst>
              <a:ext uri="{FF2B5EF4-FFF2-40B4-BE49-F238E27FC236}">
                <a16:creationId xmlns:a16="http://schemas.microsoft.com/office/drawing/2014/main" id="{E2982C3C-F679-C74B-DB79-451DA03808B9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04800"/>
            <a:ext cx="304800" cy="685800"/>
            <a:chOff x="4343400" y="1524000"/>
            <a:chExt cx="304800" cy="685800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BF400E0F-FDA1-DD36-A3FA-4B6223969D88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B36F1A7-88D3-3697-8FC6-8113A8A5DB76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3B0A12F-B20F-1C93-0363-44D72E542E67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0" name="Group 44">
            <a:extLst>
              <a:ext uri="{FF2B5EF4-FFF2-40B4-BE49-F238E27FC236}">
                <a16:creationId xmlns:a16="http://schemas.microsoft.com/office/drawing/2014/main" id="{C4D932E0-C05E-B051-1FE6-77C2C7573A3A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524000"/>
            <a:ext cx="304800" cy="685800"/>
            <a:chOff x="4343400" y="1524000"/>
            <a:chExt cx="304800" cy="6858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E0A4F21-65E7-7D9A-AE59-D82C7DB6192E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AAFD291-0A65-2882-5394-46C1837219EE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1B8B7BA-A965-2D8C-48C4-AD9643EB9468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1" name="Group 44">
            <a:extLst>
              <a:ext uri="{FF2B5EF4-FFF2-40B4-BE49-F238E27FC236}">
                <a16:creationId xmlns:a16="http://schemas.microsoft.com/office/drawing/2014/main" id="{D304EE2F-0291-5EC4-01CC-E843260C54C3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048000"/>
            <a:ext cx="304800" cy="685800"/>
            <a:chOff x="4343400" y="1524000"/>
            <a:chExt cx="304800" cy="685800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F8C906CB-246D-935F-9E8E-73C2AE0DAE8E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1AAFC2C2-9729-F5B7-ECBF-A73481EEBDC4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F9F1B192-DF6F-EFD5-B704-A2BD48D300D9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2" name="Group 44">
            <a:extLst>
              <a:ext uri="{FF2B5EF4-FFF2-40B4-BE49-F238E27FC236}">
                <a16:creationId xmlns:a16="http://schemas.microsoft.com/office/drawing/2014/main" id="{33F42524-58F4-949D-C10E-A2022DEBEFF7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524000"/>
            <a:ext cx="304800" cy="685800"/>
            <a:chOff x="4343400" y="1524000"/>
            <a:chExt cx="304800" cy="685800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69017933-EDB3-2ACC-C4F6-986C40A7F6CF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039AE12D-90FB-A7DC-2FF1-C1A0FCBC4954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6653371-5E3E-39E2-DA1F-00E8C1B7AE42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DFD59DF9-FAC1-39BD-7BE5-C319ABD29669}"/>
              </a:ext>
            </a:extLst>
          </p:cNvPr>
          <p:cNvCxnSpPr/>
          <p:nvPr/>
        </p:nvCxnSpPr>
        <p:spPr bwMode="auto">
          <a:xfrm rot="5400000">
            <a:off x="41529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34FD812-4433-48B8-A345-D090EEF6BC3F}"/>
              </a:ext>
            </a:extLst>
          </p:cNvPr>
          <p:cNvCxnSpPr/>
          <p:nvPr/>
        </p:nvCxnSpPr>
        <p:spPr bwMode="auto">
          <a:xfrm rot="10800000">
            <a:off x="4191000" y="15240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BB0A520-AC35-3E8B-B3FF-67E63ADD37D8}"/>
              </a:ext>
            </a:extLst>
          </p:cNvPr>
          <p:cNvCxnSpPr/>
          <p:nvPr/>
        </p:nvCxnSpPr>
        <p:spPr bwMode="auto">
          <a:xfrm rot="5400000">
            <a:off x="4152900" y="1866900"/>
            <a:ext cx="381000" cy="304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16" name="Group 44">
            <a:extLst>
              <a:ext uri="{FF2B5EF4-FFF2-40B4-BE49-F238E27FC236}">
                <a16:creationId xmlns:a16="http://schemas.microsoft.com/office/drawing/2014/main" id="{D6B57D09-CBB6-E971-725C-3307720AFDFB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524000"/>
            <a:ext cx="304800" cy="685800"/>
            <a:chOff x="4343400" y="1524000"/>
            <a:chExt cx="304800" cy="685800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D3421E1-F372-6B8D-6FF1-40F8F6ABC00E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91E0998A-C3ED-2F7B-4796-63672B90FFB4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F843DD99-2F06-AD48-EAA4-687C2F7AE909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7" name="Group 44">
            <a:extLst>
              <a:ext uri="{FF2B5EF4-FFF2-40B4-BE49-F238E27FC236}">
                <a16:creationId xmlns:a16="http://schemas.microsoft.com/office/drawing/2014/main" id="{4B6EE455-0C4C-632C-9E6D-6A9FB0E440B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524000"/>
            <a:ext cx="304800" cy="685800"/>
            <a:chOff x="4343400" y="1524000"/>
            <a:chExt cx="304800" cy="68580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6CD4A1C1-C675-54EA-7F55-A33F8C64CBAF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CFD8CD2-F109-AD3C-FF1E-88DBB50BEB0D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A8530D6-3386-C50C-132D-9624A400E974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8" name="Group 44">
            <a:extLst>
              <a:ext uri="{FF2B5EF4-FFF2-40B4-BE49-F238E27FC236}">
                <a16:creationId xmlns:a16="http://schemas.microsoft.com/office/drawing/2014/main" id="{74E012D6-6A30-DE03-0DAE-BDDE9A898F0F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1524000"/>
            <a:ext cx="304800" cy="685800"/>
            <a:chOff x="4343400" y="1524000"/>
            <a:chExt cx="304800" cy="685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47B4F84E-8028-6738-BA19-F879E2A828FA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42FBF047-CB11-0A82-E98A-397516D24E2C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0805B505-18BE-840A-BB40-7F7D45301055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9" name="Group 44">
            <a:extLst>
              <a:ext uri="{FF2B5EF4-FFF2-40B4-BE49-F238E27FC236}">
                <a16:creationId xmlns:a16="http://schemas.microsoft.com/office/drawing/2014/main" id="{251C384C-CA07-6735-5012-8823B81D87AA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524000"/>
            <a:ext cx="304800" cy="685800"/>
            <a:chOff x="4343400" y="1524000"/>
            <a:chExt cx="304800" cy="685800"/>
          </a:xfrm>
        </p:grpSpPr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63C4428B-0F79-94CC-E2B6-CA6E0BA0C6C4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4B5A1E3C-6877-D508-F958-E79EA14145F8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D741244A-B022-7295-F1B9-805C3D71EC28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0" name="Group 44">
            <a:extLst>
              <a:ext uri="{FF2B5EF4-FFF2-40B4-BE49-F238E27FC236}">
                <a16:creationId xmlns:a16="http://schemas.microsoft.com/office/drawing/2014/main" id="{7316D95B-6035-F420-ED6F-DE63F5AB647E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048000"/>
            <a:ext cx="304800" cy="685800"/>
            <a:chOff x="4343400" y="1524000"/>
            <a:chExt cx="304800" cy="685800"/>
          </a:xfrm>
        </p:grpSpPr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3DC27650-484F-45E3-D592-A5869EAD7968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67660B2E-82B4-3120-24CC-D918278E4F2D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67329160-6DBA-23AC-7B09-6730D33CAC82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1" name="Group 44">
            <a:extLst>
              <a:ext uri="{FF2B5EF4-FFF2-40B4-BE49-F238E27FC236}">
                <a16:creationId xmlns:a16="http://schemas.microsoft.com/office/drawing/2014/main" id="{975A0334-8B4F-C168-8756-1449EB00829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48000"/>
            <a:ext cx="304800" cy="685800"/>
            <a:chOff x="4343400" y="1524000"/>
            <a:chExt cx="304800" cy="685800"/>
          </a:xfrm>
        </p:grpSpPr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504663DE-2ACF-F3E0-CE1F-A4F40A572DC7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DB71C37E-8372-F7A7-2F0A-20B104725228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A146683C-32E3-8FD1-1C49-CD051C43EC89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2" name="Group 44">
            <a:extLst>
              <a:ext uri="{FF2B5EF4-FFF2-40B4-BE49-F238E27FC236}">
                <a16:creationId xmlns:a16="http://schemas.microsoft.com/office/drawing/2014/main" id="{0048B898-FC22-6C96-D353-BA1B9FCAED1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048000"/>
            <a:ext cx="304800" cy="685800"/>
            <a:chOff x="4343400" y="1524000"/>
            <a:chExt cx="304800" cy="685800"/>
          </a:xfrm>
        </p:grpSpPr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7B18CBCE-FF09-B02C-47CE-EBA385F1CA75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3D0381BF-8FA2-4016-6D86-D6200B5CB97A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35CE5D3A-BFD0-416C-65CD-202FE7B8F352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3" name="Group 44">
            <a:extLst>
              <a:ext uri="{FF2B5EF4-FFF2-40B4-BE49-F238E27FC236}">
                <a16:creationId xmlns:a16="http://schemas.microsoft.com/office/drawing/2014/main" id="{3B88CCB7-AF90-BB67-09F6-CBBC47391078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048000"/>
            <a:ext cx="304800" cy="685800"/>
            <a:chOff x="4343400" y="1524000"/>
            <a:chExt cx="304800" cy="685800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19804898-D5D3-169D-5720-E9D48F7EACC5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AF63656-B8DF-4672-FF90-586098EC8A9A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596A8C42-05EB-16F9-83F8-43138153328C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4" name="Group 44">
            <a:extLst>
              <a:ext uri="{FF2B5EF4-FFF2-40B4-BE49-F238E27FC236}">
                <a16:creationId xmlns:a16="http://schemas.microsoft.com/office/drawing/2014/main" id="{A41B93B8-0332-61B0-1C33-FD06B17BAD0D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048000"/>
            <a:ext cx="304800" cy="685800"/>
            <a:chOff x="4343400" y="1524000"/>
            <a:chExt cx="304800" cy="685800"/>
          </a:xfrm>
        </p:grpSpPr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7F236CDC-8768-3505-B459-29EA5889A281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9C2E6339-CD05-585E-E4F2-C2BD9090B8CB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D7C4F3CC-B809-4B17-4D1C-C1F5DAF5AE3E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5" name="Group 44">
            <a:extLst>
              <a:ext uri="{FF2B5EF4-FFF2-40B4-BE49-F238E27FC236}">
                <a16:creationId xmlns:a16="http://schemas.microsoft.com/office/drawing/2014/main" id="{EC9533FC-5DAC-0F6D-585D-60B8FBDE8E2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048000"/>
            <a:ext cx="304800" cy="685800"/>
            <a:chOff x="4343400" y="1524000"/>
            <a:chExt cx="304800" cy="685800"/>
          </a:xfrm>
        </p:grpSpPr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B53979B2-8132-FAB7-6C55-E7C6863DB92D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FDD59CCE-6841-B9AD-1A36-34B7351FFFC7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7CA8010A-7485-1A8A-76A3-943182DAF7FF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6" name="Group 44">
            <a:extLst>
              <a:ext uri="{FF2B5EF4-FFF2-40B4-BE49-F238E27FC236}">
                <a16:creationId xmlns:a16="http://schemas.microsoft.com/office/drawing/2014/main" id="{5E01B2C0-B753-0C37-F9FD-23D490465B1B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572000"/>
            <a:ext cx="304800" cy="685800"/>
            <a:chOff x="4343400" y="1524000"/>
            <a:chExt cx="304800" cy="685800"/>
          </a:xfrm>
        </p:grpSpPr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BC93D843-45D2-8EA1-0FDD-AF4B6EF101C1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6A8D2A5D-C2F7-1239-ECB7-E49D46B1434F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7CCFA86F-50EE-F68B-01C9-C2CFB48E0495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7" name="Group 44">
            <a:extLst>
              <a:ext uri="{FF2B5EF4-FFF2-40B4-BE49-F238E27FC236}">
                <a16:creationId xmlns:a16="http://schemas.microsoft.com/office/drawing/2014/main" id="{53D5733A-00CE-B733-2C4A-7AA873C6B743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6019800"/>
            <a:ext cx="304800" cy="685800"/>
            <a:chOff x="4343400" y="1524000"/>
            <a:chExt cx="304800" cy="685800"/>
          </a:xfrm>
        </p:grpSpPr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A513A0A9-1E91-2C69-6303-5BE0282A0794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B7083402-1954-DD4A-8352-D19C6ED78D6E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301B2239-E5CA-034F-7FF5-B63887F00D81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8" name="Group 44">
            <a:extLst>
              <a:ext uri="{FF2B5EF4-FFF2-40B4-BE49-F238E27FC236}">
                <a16:creationId xmlns:a16="http://schemas.microsoft.com/office/drawing/2014/main" id="{DA99F168-7345-ECDC-9EB6-EAC3D21FB277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7543800"/>
            <a:ext cx="304800" cy="685800"/>
            <a:chOff x="4343400" y="1524000"/>
            <a:chExt cx="304800" cy="685800"/>
          </a:xfrm>
        </p:grpSpPr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EECAA5EE-7D77-8E98-03ED-74E643374698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D8376305-48DC-A0B1-55EE-68F3F146BFDF}"/>
                </a:ext>
              </a:extLst>
            </p:cNvPr>
            <p:cNvCxnSpPr/>
            <p:nvPr/>
          </p:nvCxnSpPr>
          <p:spPr>
            <a:xfrm rot="10800000">
              <a:off x="4343400" y="15240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C12DFB1A-6CFD-F2A2-0FE2-C81700F16217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3810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502C7CF-BB36-F143-A375-75EC94014097}"/>
              </a:ext>
            </a:extLst>
          </p:cNvPr>
          <p:cNvCxnSpPr/>
          <p:nvPr/>
        </p:nvCxnSpPr>
        <p:spPr>
          <a:xfrm>
            <a:off x="5029200" y="1524000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E51317F4-82AD-F67C-E78F-AC63467A55CF}"/>
              </a:ext>
            </a:extLst>
          </p:cNvPr>
          <p:cNvCxnSpPr/>
          <p:nvPr/>
        </p:nvCxnSpPr>
        <p:spPr>
          <a:xfrm rot="5400000">
            <a:off x="5196682" y="1920081"/>
            <a:ext cx="274638" cy="31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1" name="TextBox 124">
            <a:extLst>
              <a:ext uri="{FF2B5EF4-FFF2-40B4-BE49-F238E27FC236}">
                <a16:creationId xmlns:a16="http://schemas.microsoft.com/office/drawing/2014/main" id="{8228C614-90D9-47BA-6465-D92AAF881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2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4132" name="TextBox 126">
            <a:extLst>
              <a:ext uri="{FF2B5EF4-FFF2-40B4-BE49-F238E27FC236}">
                <a16:creationId xmlns:a16="http://schemas.microsoft.com/office/drawing/2014/main" id="{1FD3EEAD-6D9F-3B92-9FAE-DF5D1814C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21048466-0061-E9D9-DC90-7D4E6A8105CB}"/>
              </a:ext>
            </a:extLst>
          </p:cNvPr>
          <p:cNvCxnSpPr/>
          <p:nvPr/>
        </p:nvCxnSpPr>
        <p:spPr>
          <a:xfrm rot="5400000">
            <a:off x="4229100" y="18669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4" name="TextBox 133">
            <a:extLst>
              <a:ext uri="{FF2B5EF4-FFF2-40B4-BE49-F238E27FC236}">
                <a16:creationId xmlns:a16="http://schemas.microsoft.com/office/drawing/2014/main" id="{B15A20C0-F182-A454-E565-79236B13F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גימ"ל</a:t>
            </a:r>
            <a:endParaRPr lang="en-US" altLang="he-IL" sz="7200"/>
          </a:p>
        </p:txBody>
      </p:sp>
      <p:grpSp>
        <p:nvGrpSpPr>
          <p:cNvPr id="4135" name="Group 52">
            <a:extLst>
              <a:ext uri="{FF2B5EF4-FFF2-40B4-BE49-F238E27FC236}">
                <a16:creationId xmlns:a16="http://schemas.microsoft.com/office/drawing/2014/main" id="{802C98D2-F134-D56A-30FC-2A8A1A8E4BB0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92" name="Rectangle 13">
              <a:extLst>
                <a:ext uri="{FF2B5EF4-FFF2-40B4-BE49-F238E27FC236}">
                  <a16:creationId xmlns:a16="http://schemas.microsoft.com/office/drawing/2014/main" id="{82980605-8409-8436-3A80-C6149B1F05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96" name="TextBox 43">
              <a:extLst>
                <a:ext uri="{FF2B5EF4-FFF2-40B4-BE49-F238E27FC236}">
                  <a16:creationId xmlns:a16="http://schemas.microsoft.com/office/drawing/2014/main" id="{85B3F8C1-8932-1FAB-AA88-2E1CDB1D32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9357576-6326-0B4C-28EB-48D158487D9B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DF13A1-FC3A-5555-9580-23DCAD2918A2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FB4AB4-6419-32A6-3303-2F77F580DFEA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44112BC-E674-177C-49DC-8EE49BCDAA6A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247C4E3-9E36-E949-4639-659604685D31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84E2352-6E24-318A-43BB-8FB88DB2CED8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50F48064-5BEF-1951-D2AE-B04D4EFCD670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08B54516-42A6-8953-0432-AFE5843BD1FB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3013319-262C-7B0F-ACFD-B53D23B28970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FE290CD-AD7A-C918-ED65-190E0BDC260B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32" name="Group 48">
            <a:extLst>
              <a:ext uri="{FF2B5EF4-FFF2-40B4-BE49-F238E27FC236}">
                <a16:creationId xmlns:a16="http://schemas.microsoft.com/office/drawing/2014/main" id="{34583431-A3C0-DE53-0D98-A11407DA8405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1524000"/>
            <a:ext cx="838200" cy="685800"/>
            <a:chOff x="3810000" y="1524000"/>
            <a:chExt cx="838200" cy="6858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088DBCC-C5F1-3E3D-8337-40F5D49BAFFC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802822-5E7F-C074-90EA-B993E63F78C9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3" name="Group 48">
            <a:extLst>
              <a:ext uri="{FF2B5EF4-FFF2-40B4-BE49-F238E27FC236}">
                <a16:creationId xmlns:a16="http://schemas.microsoft.com/office/drawing/2014/main" id="{11D8D784-73C3-5EEF-A5EB-917925C45E57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1000"/>
            <a:ext cx="838200" cy="685800"/>
            <a:chOff x="3810000" y="1524000"/>
            <a:chExt cx="838200" cy="6858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DF62A8E-0DCD-4A2B-A88E-7FBFF514432A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C82AEF1-7CBA-2A81-C25B-C1FE357950B1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4" name="Group 48">
            <a:extLst>
              <a:ext uri="{FF2B5EF4-FFF2-40B4-BE49-F238E27FC236}">
                <a16:creationId xmlns:a16="http://schemas.microsoft.com/office/drawing/2014/main" id="{E783F0D7-DCD1-D4BC-3203-2F5650468EA3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524000"/>
            <a:ext cx="838200" cy="685800"/>
            <a:chOff x="3810000" y="1524000"/>
            <a:chExt cx="838200" cy="6858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7AFAE71-60FA-BB4A-9D8A-F21263C0A8B0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DCBFCDA-C13F-7796-A83D-B9CCAB056D7C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66AC60E-F7BC-AEFD-EE8C-1A28AE43EA21}"/>
              </a:ext>
            </a:extLst>
          </p:cNvPr>
          <p:cNvCxnSpPr/>
          <p:nvPr/>
        </p:nvCxnSpPr>
        <p:spPr bwMode="auto">
          <a:xfrm rot="5400000">
            <a:off x="33909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C1C42D-AF12-048A-7E6B-8D84D598FA1D}"/>
              </a:ext>
            </a:extLst>
          </p:cNvPr>
          <p:cNvCxnSpPr/>
          <p:nvPr/>
        </p:nvCxnSpPr>
        <p:spPr bwMode="auto">
          <a:xfrm rot="10800000">
            <a:off x="3048000" y="15240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37" name="Group 48">
            <a:extLst>
              <a:ext uri="{FF2B5EF4-FFF2-40B4-BE49-F238E27FC236}">
                <a16:creationId xmlns:a16="http://schemas.microsoft.com/office/drawing/2014/main" id="{D6F98573-74F4-8F13-D2F8-C2E0FA8A837E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524000"/>
            <a:ext cx="838200" cy="685800"/>
            <a:chOff x="3810000" y="1524000"/>
            <a:chExt cx="838200" cy="6858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25738A-521A-4B73-2F47-706C9AEC9A72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EC65B65-054A-31A7-5277-372D62BB30E4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8" name="Group 48">
            <a:extLst>
              <a:ext uri="{FF2B5EF4-FFF2-40B4-BE49-F238E27FC236}">
                <a16:creationId xmlns:a16="http://schemas.microsoft.com/office/drawing/2014/main" id="{33074C2B-0C5E-B9E0-AE3B-43C113F5961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24000"/>
            <a:ext cx="838200" cy="685800"/>
            <a:chOff x="3810000" y="1524000"/>
            <a:chExt cx="838200" cy="6858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3BBB30F-09FB-6F39-9C82-F0BC0F860445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782B6B-8B3E-9A7B-045C-4F640B2B8FFA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9" name="Group 48">
            <a:extLst>
              <a:ext uri="{FF2B5EF4-FFF2-40B4-BE49-F238E27FC236}">
                <a16:creationId xmlns:a16="http://schemas.microsoft.com/office/drawing/2014/main" id="{74168AB4-EEE7-FD96-C7A5-6E1457F94401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048000"/>
            <a:ext cx="838200" cy="685800"/>
            <a:chOff x="3810000" y="1524000"/>
            <a:chExt cx="838200" cy="685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1BA2D38-A812-6C1B-83B9-799C5C1450C0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2081954-6644-82BD-A16C-C1604A85BF96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0" name="Group 48">
            <a:extLst>
              <a:ext uri="{FF2B5EF4-FFF2-40B4-BE49-F238E27FC236}">
                <a16:creationId xmlns:a16="http://schemas.microsoft.com/office/drawing/2014/main" id="{132DC91B-ACBD-165D-20F8-E6E4FD070BCA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48000"/>
            <a:ext cx="838200" cy="685800"/>
            <a:chOff x="3810000" y="1524000"/>
            <a:chExt cx="838200" cy="6858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E43E865-1895-2D0A-D85C-BB5864C4C02C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12CF0D9-71EE-7FB4-8FA7-FC559CAFDE10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1" name="Group 48">
            <a:extLst>
              <a:ext uri="{FF2B5EF4-FFF2-40B4-BE49-F238E27FC236}">
                <a16:creationId xmlns:a16="http://schemas.microsoft.com/office/drawing/2014/main" id="{76F7B161-D15C-657D-02A1-2D50F6C177D1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048000"/>
            <a:ext cx="838200" cy="685800"/>
            <a:chOff x="3810000" y="1524000"/>
            <a:chExt cx="838200" cy="68580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857CF61-84DA-F4BA-3E6D-CC3EA51B18B9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8C6580B-33BB-EB9F-08C9-5247930DF644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2" name="Group 48">
            <a:extLst>
              <a:ext uri="{FF2B5EF4-FFF2-40B4-BE49-F238E27FC236}">
                <a16:creationId xmlns:a16="http://schemas.microsoft.com/office/drawing/2014/main" id="{3B2927A6-C8B4-4E2B-9D56-17DBD57144F5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048000"/>
            <a:ext cx="838200" cy="685800"/>
            <a:chOff x="3810000" y="1524000"/>
            <a:chExt cx="838200" cy="68580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5039F9F-DC5D-7F6D-D1CF-E066FE8A9802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3A62C8B-C471-67C9-95FF-1064062E8F24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3" name="Group 48">
            <a:extLst>
              <a:ext uri="{FF2B5EF4-FFF2-40B4-BE49-F238E27FC236}">
                <a16:creationId xmlns:a16="http://schemas.microsoft.com/office/drawing/2014/main" id="{B73C9CCB-17FF-3C12-B701-16D6933C388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838200" cy="685800"/>
            <a:chOff x="3810000" y="1524000"/>
            <a:chExt cx="838200" cy="68580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1F536A4-4F19-4776-EDD7-4D3CCA8BE6E9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189C30D-A8C5-7403-99A3-CE0A9D0360AB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4" name="Group 48">
            <a:extLst>
              <a:ext uri="{FF2B5EF4-FFF2-40B4-BE49-F238E27FC236}">
                <a16:creationId xmlns:a16="http://schemas.microsoft.com/office/drawing/2014/main" id="{5E424CAE-69CA-68E8-F09C-5FEBED25E92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572000"/>
            <a:ext cx="838200" cy="685800"/>
            <a:chOff x="3810000" y="1524000"/>
            <a:chExt cx="8382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E10DCDF-EDA0-EB12-8132-405DE3A2F5F3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1C77B90-8F19-7EFE-979B-0FDCFEE9BC89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5" name="Group 48">
            <a:extLst>
              <a:ext uri="{FF2B5EF4-FFF2-40B4-BE49-F238E27FC236}">
                <a16:creationId xmlns:a16="http://schemas.microsoft.com/office/drawing/2014/main" id="{079B65CA-E1A4-B43C-DF38-3D91239139B2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6019800"/>
            <a:ext cx="838200" cy="685800"/>
            <a:chOff x="3810000" y="1524000"/>
            <a:chExt cx="838200" cy="68580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AF7FDC7-2A13-4373-3D3C-1C696ABF99CD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F04EE48-3C02-A515-0FC3-17F21649B4E9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6" name="Group 48">
            <a:extLst>
              <a:ext uri="{FF2B5EF4-FFF2-40B4-BE49-F238E27FC236}">
                <a16:creationId xmlns:a16="http://schemas.microsoft.com/office/drawing/2014/main" id="{6469FBAC-BCDE-424E-C385-4AF33C9F4FD2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7543800"/>
            <a:ext cx="838200" cy="685800"/>
            <a:chOff x="3810000" y="1524000"/>
            <a:chExt cx="838200" cy="68580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98FCB62-34E6-628D-6CDF-E3F61192C8C1}"/>
                </a:ext>
              </a:extLst>
            </p:cNvPr>
            <p:cNvCxnSpPr/>
            <p:nvPr/>
          </p:nvCxnSpPr>
          <p:spPr>
            <a:xfrm rot="5400000">
              <a:off x="41529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3AD9912-6D21-D40A-F0D9-E4E45CB56079}"/>
                </a:ext>
              </a:extLst>
            </p:cNvPr>
            <p:cNvCxnSpPr/>
            <p:nvPr/>
          </p:nvCxnSpPr>
          <p:spPr>
            <a:xfrm rot="10800000">
              <a:off x="3810000" y="1524000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47" name="TextBox 59">
            <a:extLst>
              <a:ext uri="{FF2B5EF4-FFF2-40B4-BE49-F238E27FC236}">
                <a16:creationId xmlns:a16="http://schemas.microsoft.com/office/drawing/2014/main" id="{BEC86CB0-4A49-0BAE-D22C-5080B0950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5148" name="TextBox 60">
            <a:extLst>
              <a:ext uri="{FF2B5EF4-FFF2-40B4-BE49-F238E27FC236}">
                <a16:creationId xmlns:a16="http://schemas.microsoft.com/office/drawing/2014/main" id="{807DA466-557C-329C-5150-10CBA9E0C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66FA27F-2DA2-BB7B-0C30-D754DB1AA37E}"/>
              </a:ext>
            </a:extLst>
          </p:cNvPr>
          <p:cNvCxnSpPr/>
          <p:nvPr/>
        </p:nvCxnSpPr>
        <p:spPr>
          <a:xfrm>
            <a:off x="4419600" y="15240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CA24AC9-B42B-7B99-CCF2-A05FE9C5C0B0}"/>
              </a:ext>
            </a:extLst>
          </p:cNvPr>
          <p:cNvCxnSpPr/>
          <p:nvPr/>
        </p:nvCxnSpPr>
        <p:spPr>
          <a:xfrm rot="5400000">
            <a:off x="3581401" y="1828800"/>
            <a:ext cx="3048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1" name="TextBox 65">
            <a:extLst>
              <a:ext uri="{FF2B5EF4-FFF2-40B4-BE49-F238E27FC236}">
                <a16:creationId xmlns:a16="http://schemas.microsoft.com/office/drawing/2014/main" id="{03F626B4-4E04-A817-FE3E-C62F42C3E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דל"ת</a:t>
            </a:r>
            <a:endParaRPr lang="en-US" altLang="he-IL" sz="7200"/>
          </a:p>
        </p:txBody>
      </p:sp>
      <p:grpSp>
        <p:nvGrpSpPr>
          <p:cNvPr id="5152" name="Group 52">
            <a:extLst>
              <a:ext uri="{FF2B5EF4-FFF2-40B4-BE49-F238E27FC236}">
                <a16:creationId xmlns:a16="http://schemas.microsoft.com/office/drawing/2014/main" id="{3077B657-9A32-F4D0-C3A5-3C29BB96CE5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id="{B7DDC6FA-28A1-451E-2069-E488EE4E40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62" name="TextBox 43">
              <a:extLst>
                <a:ext uri="{FF2B5EF4-FFF2-40B4-BE49-F238E27FC236}">
                  <a16:creationId xmlns:a16="http://schemas.microsoft.com/office/drawing/2014/main" id="{8AA4F935-5176-31AC-2381-037A8AAF95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77F79B-7675-EC0C-5E5F-0DCCE9FC129B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499DD2B-2E45-73F0-A03B-1E36C840BBB5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068E64C-647D-8A48-3B65-CEE19E024DDA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FBC33B2-7E56-0324-9A6F-CBC525DB0C3A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F3F8AF2-C7A5-5D13-7614-D23BFA0A565E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51774AC-0ABC-EF9F-8E63-DBDD9862B1C7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D98715D-2581-26BE-538A-B521EF7E0D2E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BCA367BD-1E22-B77D-F16C-E82E9D0EA3DF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3E93432-BCB1-A0EE-28F3-A2C9626A0F92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57ED209B-491A-423A-B727-1218967C5D0C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6" name="Group 53">
            <a:extLst>
              <a:ext uri="{FF2B5EF4-FFF2-40B4-BE49-F238E27FC236}">
                <a16:creationId xmlns:a16="http://schemas.microsoft.com/office/drawing/2014/main" id="{31BFBD59-EFBA-8850-C076-72CA055F3C24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1524000"/>
            <a:ext cx="685800" cy="685800"/>
            <a:chOff x="3962400" y="1524000"/>
            <a:chExt cx="685800" cy="68580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EDDEFEC-2714-8735-4B27-CC66BC775A06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03FCE40-C0B7-3B7E-8E11-7A3476FE93C5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5B33D97-3037-99E1-2FC1-FDDA8412ED97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7" name="Group 53">
            <a:extLst>
              <a:ext uri="{FF2B5EF4-FFF2-40B4-BE49-F238E27FC236}">
                <a16:creationId xmlns:a16="http://schemas.microsoft.com/office/drawing/2014/main" id="{EE0E65A3-3BA4-BEF5-4765-808EE93FA051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04800"/>
            <a:ext cx="685800" cy="685800"/>
            <a:chOff x="3962400" y="1524000"/>
            <a:chExt cx="685800" cy="6858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AE1BE7E-2E7F-D02B-07DE-C8B39F282361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120E066-C00E-69C7-A97D-ECF6F3617ECC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F68D0FE-F8D6-ED0A-23B3-976387311E8E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8" name="Group 53">
            <a:extLst>
              <a:ext uri="{FF2B5EF4-FFF2-40B4-BE49-F238E27FC236}">
                <a16:creationId xmlns:a16="http://schemas.microsoft.com/office/drawing/2014/main" id="{B569D86D-910F-E2B3-043B-D09DB60CE6D2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524000"/>
            <a:ext cx="685800" cy="685800"/>
            <a:chOff x="3962400" y="1524000"/>
            <a:chExt cx="685800" cy="68580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8846A6F-561E-0A29-6B2B-AC0F8419115B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102B23C-DFE5-5EBB-D11F-52CC8014A3D5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3A9565CF-88E0-47CB-B2F5-84896A2FFA77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52AED5E-ACF8-260E-49A8-45FF94D1F553}"/>
              </a:ext>
            </a:extLst>
          </p:cNvPr>
          <p:cNvCxnSpPr/>
          <p:nvPr/>
        </p:nvCxnSpPr>
        <p:spPr bwMode="auto">
          <a:xfrm rot="5400000">
            <a:off x="3619500" y="1866900"/>
            <a:ext cx="685800" cy="0"/>
          </a:xfrm>
          <a:prstGeom prst="line">
            <a:avLst/>
          </a:prstGeom>
          <a:ln w="25400" cap="flat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01AB2F5-CD94-9118-283D-F54478B2E91B}"/>
              </a:ext>
            </a:extLst>
          </p:cNvPr>
          <p:cNvCxnSpPr/>
          <p:nvPr/>
        </p:nvCxnSpPr>
        <p:spPr bwMode="auto">
          <a:xfrm>
            <a:off x="3276600" y="1524000"/>
            <a:ext cx="685800" cy="0"/>
          </a:xfrm>
          <a:prstGeom prst="line">
            <a:avLst/>
          </a:prstGeom>
          <a:ln w="25400" cap="flat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D159890-4032-7D4A-616C-999A712DE3B7}"/>
              </a:ext>
            </a:extLst>
          </p:cNvPr>
          <p:cNvCxnSpPr/>
          <p:nvPr/>
        </p:nvCxnSpPr>
        <p:spPr bwMode="auto">
          <a:xfrm rot="5400000">
            <a:off x="3182144" y="2066132"/>
            <a:ext cx="274637" cy="0"/>
          </a:xfrm>
          <a:prstGeom prst="line">
            <a:avLst/>
          </a:prstGeom>
          <a:ln w="25400" cap="flat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62" name="Group 53">
            <a:extLst>
              <a:ext uri="{FF2B5EF4-FFF2-40B4-BE49-F238E27FC236}">
                <a16:creationId xmlns:a16="http://schemas.microsoft.com/office/drawing/2014/main" id="{03FAF085-BCAF-AC45-7349-98A7F81F3BC5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524000"/>
            <a:ext cx="685800" cy="685800"/>
            <a:chOff x="3962400" y="1524000"/>
            <a:chExt cx="685800" cy="68580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40C72D28-5FD8-17B1-DA11-5F7F33D983BE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45FC5BD-A575-DBA8-CF36-8A8C052EA48F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DA19C2F6-0A8F-2C2D-A5E1-349CDA2F7E77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3" name="Group 53">
            <a:extLst>
              <a:ext uri="{FF2B5EF4-FFF2-40B4-BE49-F238E27FC236}">
                <a16:creationId xmlns:a16="http://schemas.microsoft.com/office/drawing/2014/main" id="{31EDAA93-3292-25E2-798D-E0445295DF2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685800" cy="685800"/>
            <a:chOff x="3962400" y="1524000"/>
            <a:chExt cx="685800" cy="68580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4ED97B4-257A-30B6-D779-4E9A5FC7EE79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56EFC5C-65E1-151B-9B40-433E9248A4FD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A48BB6E-8DC9-9A75-D905-86B9C437D0A0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4" name="Group 53">
            <a:extLst>
              <a:ext uri="{FF2B5EF4-FFF2-40B4-BE49-F238E27FC236}">
                <a16:creationId xmlns:a16="http://schemas.microsoft.com/office/drawing/2014/main" id="{CF38EA19-7EB7-3C4B-757D-A2F206C33E46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3048000"/>
            <a:ext cx="685800" cy="685800"/>
            <a:chOff x="3962400" y="1524000"/>
            <a:chExt cx="685800" cy="685800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29E6CE3-8207-B480-4ED9-5A22838DC688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6A1C67B2-8749-4527-0E7D-FFD56BD207B8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552C72F-8F86-FFEA-757F-833D48FED3A5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5" name="Group 53">
            <a:extLst>
              <a:ext uri="{FF2B5EF4-FFF2-40B4-BE49-F238E27FC236}">
                <a16:creationId xmlns:a16="http://schemas.microsoft.com/office/drawing/2014/main" id="{841FC004-4DE0-A0CE-D002-88ECB27DF7C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048000"/>
            <a:ext cx="685800" cy="685800"/>
            <a:chOff x="3962400" y="1524000"/>
            <a:chExt cx="685800" cy="685800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831E03B-B0D5-1DE6-2733-062D18D85622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F544DF9-44B8-42FD-8B70-F3C68D134037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2AA6D26-FD53-6089-9EF3-BD2236839A36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6" name="Group 53">
            <a:extLst>
              <a:ext uri="{FF2B5EF4-FFF2-40B4-BE49-F238E27FC236}">
                <a16:creationId xmlns:a16="http://schemas.microsoft.com/office/drawing/2014/main" id="{B4689CD5-9B84-1EDB-A214-D85C2CDE6694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048000"/>
            <a:ext cx="685800" cy="685800"/>
            <a:chOff x="3962400" y="1524000"/>
            <a:chExt cx="685800" cy="685800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7E7A104-81D9-2AC9-C782-55C7C3A29E20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 cap="flat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9F7D3EE-08B3-60F9-75F7-B91A67372BFE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 cap="flat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9C41BCB-F9C4-8AD1-5A03-726EADAC45ED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 cap="flat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7" name="Group 53">
            <a:extLst>
              <a:ext uri="{FF2B5EF4-FFF2-40B4-BE49-F238E27FC236}">
                <a16:creationId xmlns:a16="http://schemas.microsoft.com/office/drawing/2014/main" id="{C4F83BA0-4ADE-98FF-F052-77B7DB96146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048000"/>
            <a:ext cx="685800" cy="685800"/>
            <a:chOff x="3962400" y="1524000"/>
            <a:chExt cx="685800" cy="685800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893ED78-35FF-923A-DF81-06F48C401E22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2C16A5C-977B-A432-7DCF-5CBE4A997F41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4947F7F-5C96-CE11-7598-80A9286BBD2B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8" name="Group 53">
            <a:extLst>
              <a:ext uri="{FF2B5EF4-FFF2-40B4-BE49-F238E27FC236}">
                <a16:creationId xmlns:a16="http://schemas.microsoft.com/office/drawing/2014/main" id="{6F93D92B-5927-F938-22CF-18FE6EF979A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048000"/>
            <a:ext cx="685800" cy="685800"/>
            <a:chOff x="3962400" y="1524000"/>
            <a:chExt cx="685800" cy="685800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13FE9D03-875C-AB56-337F-90F2B152DE8D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CA07ABAF-C053-3AA9-71BD-3370F19723A2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5439EF93-27C9-93B6-48C5-C4E02C676612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9" name="Group 53">
            <a:extLst>
              <a:ext uri="{FF2B5EF4-FFF2-40B4-BE49-F238E27FC236}">
                <a16:creationId xmlns:a16="http://schemas.microsoft.com/office/drawing/2014/main" id="{9476BAC4-E2B4-D4D3-697D-53CB90D732A5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4572000"/>
            <a:ext cx="685800" cy="685800"/>
            <a:chOff x="3962400" y="1524000"/>
            <a:chExt cx="685800" cy="685800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691CA082-0D9D-243A-B3C4-F1843840D40E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0290AD8A-37E7-C836-C01E-C2C9AF60AC0C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C5EFEF94-EE43-0308-6C68-DE6EAD76071D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70" name="Group 53">
            <a:extLst>
              <a:ext uri="{FF2B5EF4-FFF2-40B4-BE49-F238E27FC236}">
                <a16:creationId xmlns:a16="http://schemas.microsoft.com/office/drawing/2014/main" id="{23F7A6DF-2AC2-AEB6-3006-18641EEB5A7D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6019800"/>
            <a:ext cx="685800" cy="685800"/>
            <a:chOff x="3962400" y="1524000"/>
            <a:chExt cx="685800" cy="685800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640F5A95-FE3C-868A-0FCA-6F984145FA6F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1B0BFE19-F49D-E78F-3BB3-68749297B002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262DD86-65B9-88AD-BCCC-E5EBF5ACC43B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71" name="Group 53">
            <a:extLst>
              <a:ext uri="{FF2B5EF4-FFF2-40B4-BE49-F238E27FC236}">
                <a16:creationId xmlns:a16="http://schemas.microsoft.com/office/drawing/2014/main" id="{B94B8D17-1DA4-1FAF-B838-F13EF5326430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7543800"/>
            <a:ext cx="685800" cy="685800"/>
            <a:chOff x="3962400" y="1524000"/>
            <a:chExt cx="685800" cy="685800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ECA901E3-66CF-7980-6B9C-17241CB2A115}"/>
                </a:ext>
              </a:extLst>
            </p:cNvPr>
            <p:cNvCxnSpPr/>
            <p:nvPr/>
          </p:nvCxnSpPr>
          <p:spPr>
            <a:xfrm rot="5400000">
              <a:off x="4305300" y="18669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0595ED8-BEEF-5D18-FFBF-56627B9E4AF0}"/>
                </a:ext>
              </a:extLst>
            </p:cNvPr>
            <p:cNvCxnSpPr/>
            <p:nvPr/>
          </p:nvCxnSpPr>
          <p:spPr>
            <a:xfrm>
              <a:off x="3962400" y="15240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C45BF016-3EBA-6A1F-3F86-79F5D9BA16E5}"/>
                </a:ext>
              </a:extLst>
            </p:cNvPr>
            <p:cNvCxnSpPr/>
            <p:nvPr/>
          </p:nvCxnSpPr>
          <p:spPr>
            <a:xfrm rot="5400000">
              <a:off x="3867944" y="2066132"/>
              <a:ext cx="27463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72" name="TextBox 111">
            <a:extLst>
              <a:ext uri="{FF2B5EF4-FFF2-40B4-BE49-F238E27FC236}">
                <a16:creationId xmlns:a16="http://schemas.microsoft.com/office/drawing/2014/main" id="{A846B789-054E-9209-AE95-FEE6232EC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6173" name="TextBox 112">
            <a:extLst>
              <a:ext uri="{FF2B5EF4-FFF2-40B4-BE49-F238E27FC236}">
                <a16:creationId xmlns:a16="http://schemas.microsoft.com/office/drawing/2014/main" id="{2D87D0B4-F791-9230-A93F-7A7A78BA4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C83C4C9-73FB-B8CA-163C-DB000089A604}"/>
              </a:ext>
            </a:extLst>
          </p:cNvPr>
          <p:cNvCxnSpPr/>
          <p:nvPr/>
        </p:nvCxnSpPr>
        <p:spPr>
          <a:xfrm>
            <a:off x="4572000" y="15240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85207C5-B780-DF20-3200-075EE50CBFD0}"/>
              </a:ext>
            </a:extLst>
          </p:cNvPr>
          <p:cNvCxnSpPr/>
          <p:nvPr/>
        </p:nvCxnSpPr>
        <p:spPr>
          <a:xfrm rot="5400000">
            <a:off x="5029201" y="1752600"/>
            <a:ext cx="3048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B0C74EA-FABD-8A9F-DCB6-6C105C1682CD}"/>
              </a:ext>
            </a:extLst>
          </p:cNvPr>
          <p:cNvCxnSpPr/>
          <p:nvPr/>
        </p:nvCxnSpPr>
        <p:spPr>
          <a:xfrm rot="5400000">
            <a:off x="3200401" y="2019300"/>
            <a:ext cx="2286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7" name="TextBox 122">
            <a:extLst>
              <a:ext uri="{FF2B5EF4-FFF2-40B4-BE49-F238E27FC236}">
                <a16:creationId xmlns:a16="http://schemas.microsoft.com/office/drawing/2014/main" id="{4EFB8BC2-6107-B454-ED33-378E3D451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ה"א</a:t>
            </a:r>
            <a:endParaRPr lang="en-US" altLang="he-IL" sz="7200"/>
          </a:p>
        </p:txBody>
      </p:sp>
      <p:grpSp>
        <p:nvGrpSpPr>
          <p:cNvPr id="6178" name="Group 52">
            <a:extLst>
              <a:ext uri="{FF2B5EF4-FFF2-40B4-BE49-F238E27FC236}">
                <a16:creationId xmlns:a16="http://schemas.microsoft.com/office/drawing/2014/main" id="{07ACA855-93FA-DDC5-9B2F-C59B32333FB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6" name="Rectangle 13">
              <a:extLst>
                <a:ext uri="{FF2B5EF4-FFF2-40B4-BE49-F238E27FC236}">
                  <a16:creationId xmlns:a16="http://schemas.microsoft.com/office/drawing/2014/main" id="{3803B32B-815C-0D0C-D678-D52E32CD0F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7" name="TextBox 43">
              <a:extLst>
                <a:ext uri="{FF2B5EF4-FFF2-40B4-BE49-F238E27FC236}">
                  <a16:creationId xmlns:a16="http://schemas.microsoft.com/office/drawing/2014/main" id="{27A0546B-102D-98A5-AC71-E00CF5F59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BF08171-1D3E-A721-E30A-66D8C2E3B2C9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F64C16B-446F-E844-1BC0-CCC354BECC86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96C7264D-206D-2E3A-CA2B-65675FC8EFD3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8497C97-17DC-A62C-525C-B1FB0DF28B41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14C6906-EE90-2349-BB7A-874DDAD80677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671613F-855C-70D6-FD13-A57A88266161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6" name="Group 56">
            <a:extLst>
              <a:ext uri="{FF2B5EF4-FFF2-40B4-BE49-F238E27FC236}">
                <a16:creationId xmlns:a16="http://schemas.microsoft.com/office/drawing/2014/main" id="{5B6997B8-6EEB-1034-8CF5-C83890BF651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81000"/>
            <a:ext cx="274638" cy="685800"/>
            <a:chOff x="5669280" y="6705600"/>
            <a:chExt cx="274320" cy="6858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A8661A9-E6DB-505C-73C0-1575C268CCA7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8DAC223-5D82-AE07-9310-8A5CB6AAA241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40CA7D1-AC55-6AC4-C561-3C3341D847CD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F9ACB02-DA3B-B536-311C-4B7E32C9A515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9" name="Group 56">
            <a:extLst>
              <a:ext uri="{FF2B5EF4-FFF2-40B4-BE49-F238E27FC236}">
                <a16:creationId xmlns:a16="http://schemas.microsoft.com/office/drawing/2014/main" id="{23CF7298-7194-AD17-5A5B-E48FD792B14C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524000"/>
            <a:ext cx="274638" cy="685800"/>
            <a:chOff x="5669280" y="6705600"/>
            <a:chExt cx="274320" cy="6858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8D562C1-535D-48F3-20C7-C820E13325F0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0486C7A-D6E7-6D0E-D52F-A7069ACC9AF3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0" name="Group 56">
            <a:extLst>
              <a:ext uri="{FF2B5EF4-FFF2-40B4-BE49-F238E27FC236}">
                <a16:creationId xmlns:a16="http://schemas.microsoft.com/office/drawing/2014/main" id="{9E4AE65A-C81F-BF41-71F4-6EB6C4628CAB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1524000"/>
            <a:ext cx="274638" cy="685800"/>
            <a:chOff x="5669280" y="6705600"/>
            <a:chExt cx="274320" cy="6858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DD799-D3BC-47BF-54C8-92554503378A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0EB6246-0EFB-34E5-1E0C-EFEFFBFD8397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1" name="Group 56">
            <a:extLst>
              <a:ext uri="{FF2B5EF4-FFF2-40B4-BE49-F238E27FC236}">
                <a16:creationId xmlns:a16="http://schemas.microsoft.com/office/drawing/2014/main" id="{36F0BC98-64FE-0DFF-FC6F-5A2C3D7FFE12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524000"/>
            <a:ext cx="274638" cy="685800"/>
            <a:chOff x="5669280" y="6705600"/>
            <a:chExt cx="274320" cy="68580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E0D2DA-25A2-AC7D-9176-FC5D1352BDA0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F8D307B-3AA9-CDA6-1FD7-4D6ECFDE2D1D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2" name="Group 56">
            <a:extLst>
              <a:ext uri="{FF2B5EF4-FFF2-40B4-BE49-F238E27FC236}">
                <a16:creationId xmlns:a16="http://schemas.microsoft.com/office/drawing/2014/main" id="{DF5B5294-65DA-0523-64BF-D1BF6D9BCAE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524000"/>
            <a:ext cx="274638" cy="685800"/>
            <a:chOff x="5669280" y="6705600"/>
            <a:chExt cx="274320" cy="68580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698CAD1-AA31-1EBA-9238-AD1DA548779F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7433C79-DDDE-1E0F-2D6A-7B9061787C76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3" name="Group 56">
            <a:extLst>
              <a:ext uri="{FF2B5EF4-FFF2-40B4-BE49-F238E27FC236}">
                <a16:creationId xmlns:a16="http://schemas.microsoft.com/office/drawing/2014/main" id="{97FEFE6D-88AD-C593-9E53-16ACA481CB29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524000"/>
            <a:ext cx="274638" cy="685800"/>
            <a:chOff x="5669280" y="6705600"/>
            <a:chExt cx="274320" cy="6858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9803833-E07D-1F51-83CC-97DC1A934B24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315F49E-B7CF-6C2A-B605-E028E95B7ED6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4" name="Group 56">
            <a:extLst>
              <a:ext uri="{FF2B5EF4-FFF2-40B4-BE49-F238E27FC236}">
                <a16:creationId xmlns:a16="http://schemas.microsoft.com/office/drawing/2014/main" id="{4CA3D791-08C3-03EA-F16C-70954EA6301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274638" cy="685800"/>
            <a:chOff x="5669280" y="6705600"/>
            <a:chExt cx="274320" cy="6858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2E9B989-CDF8-5634-6D50-FBF33F089D6E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512F037-E9A1-8639-F914-BA2EB3627F21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5" name="Group 56">
            <a:extLst>
              <a:ext uri="{FF2B5EF4-FFF2-40B4-BE49-F238E27FC236}">
                <a16:creationId xmlns:a16="http://schemas.microsoft.com/office/drawing/2014/main" id="{292C1DD5-905D-02EC-3476-F0566EBF4D8C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4572000"/>
            <a:ext cx="274638" cy="685800"/>
            <a:chOff x="5669280" y="6705600"/>
            <a:chExt cx="274320" cy="685800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58CEF1E-B2A7-E0AB-B9F2-5CA318E79651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09118734-56E1-3635-5E73-F1312AB2496C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6" name="Group 56">
            <a:extLst>
              <a:ext uri="{FF2B5EF4-FFF2-40B4-BE49-F238E27FC236}">
                <a16:creationId xmlns:a16="http://schemas.microsoft.com/office/drawing/2014/main" id="{4B2B7C47-2D2F-C74A-6757-612E8F9BDFF1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6019800"/>
            <a:ext cx="274638" cy="685800"/>
            <a:chOff x="5669280" y="6705600"/>
            <a:chExt cx="274320" cy="685800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44FABA2-8296-D71D-CA2F-26DB0A0871C9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5437E52-F657-4B8F-26BF-B64950AFBD7B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7" name="Group 56">
            <a:extLst>
              <a:ext uri="{FF2B5EF4-FFF2-40B4-BE49-F238E27FC236}">
                <a16:creationId xmlns:a16="http://schemas.microsoft.com/office/drawing/2014/main" id="{F5B29EFA-969E-0DFC-EE69-0C37F4F92750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7543800"/>
            <a:ext cx="274638" cy="685800"/>
            <a:chOff x="5669280" y="6705600"/>
            <a:chExt cx="274320" cy="685800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399BB149-3749-A705-7CC0-49B0D7AE114E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1732C2A-6E2D-B2DF-E367-04E58ED818D6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8" name="Group 139">
            <a:extLst>
              <a:ext uri="{FF2B5EF4-FFF2-40B4-BE49-F238E27FC236}">
                <a16:creationId xmlns:a16="http://schemas.microsoft.com/office/drawing/2014/main" id="{76962F23-9581-B8FC-F5BD-F30E8B4A1F9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5943600" cy="685800"/>
            <a:chOff x="533400" y="1524000"/>
            <a:chExt cx="5943600" cy="685800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B0C4339-DF6C-ABB1-E66F-A547121C74BB}"/>
                </a:ext>
              </a:extLst>
            </p:cNvPr>
            <p:cNvCxnSpPr/>
            <p:nvPr/>
          </p:nvCxnSpPr>
          <p:spPr>
            <a:xfrm rot="10800000">
              <a:off x="533400" y="1524000"/>
              <a:ext cx="59436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5BA1A60-45E1-7668-F331-CA4636DEF962}"/>
                </a:ext>
              </a:extLst>
            </p:cNvPr>
            <p:cNvCxnSpPr/>
            <p:nvPr/>
          </p:nvCxnSpPr>
          <p:spPr>
            <a:xfrm rot="10800000">
              <a:off x="533400" y="2209800"/>
              <a:ext cx="59436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01" name="Group 56">
              <a:extLst>
                <a:ext uri="{FF2B5EF4-FFF2-40B4-BE49-F238E27FC236}">
                  <a16:creationId xmlns:a16="http://schemas.microsoft.com/office/drawing/2014/main" id="{2E9CD8BA-AE55-FFF0-B8EE-10BF7EBE8A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894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E0545148-2A4F-A5AB-E814-3D2943220448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6260C574-1171-C5E0-EF5A-17EEACF193F7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2" name="Group 56">
              <a:extLst>
                <a:ext uri="{FF2B5EF4-FFF2-40B4-BE49-F238E27FC236}">
                  <a16:creationId xmlns:a16="http://schemas.microsoft.com/office/drawing/2014/main" id="{60DD0534-F30D-4EC8-3510-C1C20D82F2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512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9A6B6487-1E21-C468-E6D6-7B823C225E13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BA3FEB32-DF8E-BECA-7313-7B576B02A450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3" name="Group 56">
              <a:extLst>
                <a:ext uri="{FF2B5EF4-FFF2-40B4-BE49-F238E27FC236}">
                  <a16:creationId xmlns:a16="http://schemas.microsoft.com/office/drawing/2014/main" id="{C4D23790-511C-A060-2ACB-102819F63A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368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CB1ED687-34B9-D9CA-E313-FCB5D5AAE12C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3FA4B35E-EB3D-D8E1-7AF8-C7C71C9D8855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4" name="Group 56">
              <a:extLst>
                <a:ext uri="{FF2B5EF4-FFF2-40B4-BE49-F238E27FC236}">
                  <a16:creationId xmlns:a16="http://schemas.microsoft.com/office/drawing/2014/main" id="{4CFD70E3-20C7-AC65-1474-160EDF6972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986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55C1CCF8-9C4B-02BF-6537-EB202893B8F2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A52979D6-2D59-DE7D-A451-0AD7A786A987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5" name="Group 56">
              <a:extLst>
                <a:ext uri="{FF2B5EF4-FFF2-40B4-BE49-F238E27FC236}">
                  <a16:creationId xmlns:a16="http://schemas.microsoft.com/office/drawing/2014/main" id="{6931C123-DE97-8CDA-CDB6-5FF301461F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42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56" name="Straight Connector 155">
                <a:extLst>
                  <a:ext uri="{FF2B5EF4-FFF2-40B4-BE49-F238E27FC236}">
                    <a16:creationId xmlns:a16="http://schemas.microsoft.com/office/drawing/2014/main" id="{D220ACE6-FB2F-98A6-9AFC-5ABF282B6B99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59B71752-48DD-859F-FABD-757E073DCB23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6" name="Group 56">
              <a:extLst>
                <a:ext uri="{FF2B5EF4-FFF2-40B4-BE49-F238E27FC236}">
                  <a16:creationId xmlns:a16="http://schemas.microsoft.com/office/drawing/2014/main" id="{02A4A02A-FAEC-C6F1-7D0E-B12517CEDA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936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F66917C9-011D-1532-0D15-FB303EFB1D5E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05F897BB-EAD7-58FA-2350-35AD33879ED8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07" name="Group 56">
              <a:extLst>
                <a:ext uri="{FF2B5EF4-FFF2-40B4-BE49-F238E27FC236}">
                  <a16:creationId xmlns:a16="http://schemas.microsoft.com/office/drawing/2014/main" id="{752B5893-D082-5F6A-1FBF-30DA5A7EEA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9249" y="1524000"/>
              <a:ext cx="274320" cy="685800"/>
              <a:chOff x="5669280" y="6705600"/>
              <a:chExt cx="274320" cy="685800"/>
            </a:xfrm>
          </p:grpSpPr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3FCFB49B-9ABA-88E4-42B9-08D5BE71C8B2}"/>
                  </a:ext>
                </a:extLst>
              </p:cNvPr>
              <p:cNvCxnSpPr/>
              <p:nvPr/>
            </p:nvCxnSpPr>
            <p:spPr>
              <a:xfrm rot="5400000">
                <a:off x="5601219" y="70485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AF3FFDB0-901F-6042-678F-0A29C9748E8C}"/>
                  </a:ext>
                </a:extLst>
              </p:cNvPr>
              <p:cNvCxnSpPr/>
              <p:nvPr/>
            </p:nvCxnSpPr>
            <p:spPr>
              <a:xfrm>
                <a:off x="5669481" y="6705600"/>
                <a:ext cx="27463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189" name="TextBox 165">
            <a:extLst>
              <a:ext uri="{FF2B5EF4-FFF2-40B4-BE49-F238E27FC236}">
                <a16:creationId xmlns:a16="http://schemas.microsoft.com/office/drawing/2014/main" id="{5CCD4DBF-5A5C-1584-AE32-CE55E3F92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143000"/>
            <a:ext cx="701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62C5BA0A-1B46-E87A-B76A-5323E14045E1}"/>
              </a:ext>
            </a:extLst>
          </p:cNvPr>
          <p:cNvCxnSpPr/>
          <p:nvPr/>
        </p:nvCxnSpPr>
        <p:spPr>
          <a:xfrm>
            <a:off x="5257800" y="1524000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550969E9-E8AB-AF06-7E2C-8846DA9565F2}"/>
              </a:ext>
            </a:extLst>
          </p:cNvPr>
          <p:cNvCxnSpPr/>
          <p:nvPr/>
        </p:nvCxnSpPr>
        <p:spPr>
          <a:xfrm rot="5400000">
            <a:off x="5385594" y="1829594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92" name="Group 56">
            <a:extLst>
              <a:ext uri="{FF2B5EF4-FFF2-40B4-BE49-F238E27FC236}">
                <a16:creationId xmlns:a16="http://schemas.microsoft.com/office/drawing/2014/main" id="{61AB3E52-D37D-15D9-6ACC-4266833E7463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524000"/>
            <a:ext cx="274638" cy="685800"/>
            <a:chOff x="5669280" y="6705600"/>
            <a:chExt cx="274320" cy="685800"/>
          </a:xfrm>
        </p:grpSpPr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0431287C-71AB-7BBF-685C-B98115138D63}"/>
                </a:ext>
              </a:extLst>
            </p:cNvPr>
            <p:cNvCxnSpPr/>
            <p:nvPr/>
          </p:nvCxnSpPr>
          <p:spPr>
            <a:xfrm rot="5400000">
              <a:off x="5600700" y="70485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49949C46-ADA7-4E4E-E393-2300186D10E8}"/>
                </a:ext>
              </a:extLst>
            </p:cNvPr>
            <p:cNvCxnSpPr/>
            <p:nvPr/>
          </p:nvCxnSpPr>
          <p:spPr>
            <a:xfrm>
              <a:off x="5669280" y="6705600"/>
              <a:ext cx="27432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93" name="TextBox 177">
            <a:extLst>
              <a:ext uri="{FF2B5EF4-FFF2-40B4-BE49-F238E27FC236}">
                <a16:creationId xmlns:a16="http://schemas.microsoft.com/office/drawing/2014/main" id="{C83FB8AB-8290-3D57-C1F6-A394C6641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וי"ו</a:t>
            </a:r>
            <a:endParaRPr lang="en-US" altLang="he-IL" sz="7200"/>
          </a:p>
        </p:txBody>
      </p:sp>
      <p:grpSp>
        <p:nvGrpSpPr>
          <p:cNvPr id="7194" name="Group 52">
            <a:extLst>
              <a:ext uri="{FF2B5EF4-FFF2-40B4-BE49-F238E27FC236}">
                <a16:creationId xmlns:a16="http://schemas.microsoft.com/office/drawing/2014/main" id="{BEBAE404-0442-EE04-7FB8-0E80E10645E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2" name="Rectangle 13">
              <a:extLst>
                <a:ext uri="{FF2B5EF4-FFF2-40B4-BE49-F238E27FC236}">
                  <a16:creationId xmlns:a16="http://schemas.microsoft.com/office/drawing/2014/main" id="{B65D47A3-A573-D5E8-E63D-8FDD6AD5F5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3" name="TextBox 43">
              <a:extLst>
                <a:ext uri="{FF2B5EF4-FFF2-40B4-BE49-F238E27FC236}">
                  <a16:creationId xmlns:a16="http://schemas.microsoft.com/office/drawing/2014/main" id="{D8ED3971-E886-9CAF-9603-80E6629B67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E80416-E43C-211E-C727-5006A66E55B2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8C51BD9-442E-7C98-246A-218CEB2126BF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B9DDD9-673F-75AA-34CB-DF2E1538A17D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25167A8-0AB3-9B47-DAC1-41840C459789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BF8269C-01E3-2469-50C6-18AA65FD8ED0}"/>
              </a:ext>
            </a:extLst>
          </p:cNvPr>
          <p:cNvCxnSpPr/>
          <p:nvPr/>
        </p:nvCxnSpPr>
        <p:spPr>
          <a:xfrm rot="10800000">
            <a:off x="530225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08F943F-E213-C479-9E7A-1494C76F24DF}"/>
              </a:ext>
            </a:extLst>
          </p:cNvPr>
          <p:cNvCxnSpPr/>
          <p:nvPr/>
        </p:nvCxnSpPr>
        <p:spPr>
          <a:xfrm rot="10800000">
            <a:off x="530225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50502DD-A639-7707-885F-7AA667C29597}"/>
              </a:ext>
            </a:extLst>
          </p:cNvPr>
          <p:cNvCxnSpPr/>
          <p:nvPr/>
        </p:nvCxnSpPr>
        <p:spPr>
          <a:xfrm rot="10800000">
            <a:off x="530225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1E1BFC7-6EAF-EAB3-055D-6A04758A6CDA}"/>
              </a:ext>
            </a:extLst>
          </p:cNvPr>
          <p:cNvCxnSpPr/>
          <p:nvPr/>
        </p:nvCxnSpPr>
        <p:spPr>
          <a:xfrm rot="10800000">
            <a:off x="530225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2E93B55-1C8A-2D55-670D-8451BA658601}"/>
              </a:ext>
            </a:extLst>
          </p:cNvPr>
          <p:cNvCxnSpPr/>
          <p:nvPr/>
        </p:nvCxnSpPr>
        <p:spPr>
          <a:xfrm rot="10800000">
            <a:off x="530225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36A0D5D2-06BB-AD8A-E64B-1A4B2D5C6710}"/>
              </a:ext>
            </a:extLst>
          </p:cNvPr>
          <p:cNvCxnSpPr/>
          <p:nvPr/>
        </p:nvCxnSpPr>
        <p:spPr>
          <a:xfrm rot="10800000">
            <a:off x="530225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04" name="Group 110">
            <a:extLst>
              <a:ext uri="{FF2B5EF4-FFF2-40B4-BE49-F238E27FC236}">
                <a16:creationId xmlns:a16="http://schemas.microsoft.com/office/drawing/2014/main" id="{2BBBBDD7-BBE2-062B-F63B-187C2CC6F799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447800"/>
            <a:ext cx="304800" cy="746125"/>
            <a:chOff x="5791200" y="7620000"/>
            <a:chExt cx="304800" cy="74676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BB6AC8E-69A8-34D8-1E34-A77C053B2380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11C69D-D574-0FA2-9209-B01E826FD66C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05" name="Group 110">
            <a:extLst>
              <a:ext uri="{FF2B5EF4-FFF2-40B4-BE49-F238E27FC236}">
                <a16:creationId xmlns:a16="http://schemas.microsoft.com/office/drawing/2014/main" id="{21090D81-59A3-9F10-2500-2948BFF69ADB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04800"/>
            <a:ext cx="304800" cy="746125"/>
            <a:chOff x="5791200" y="7620000"/>
            <a:chExt cx="304800" cy="74676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CF0C391-A138-5062-EDC8-97ED7865B7B9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227AB2B-81F1-C10E-21B4-FBE3D526EEB4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C10FFC-2A73-9794-D5B7-0E54C35927B6}"/>
              </a:ext>
            </a:extLst>
          </p:cNvPr>
          <p:cNvCxnSpPr/>
          <p:nvPr/>
        </p:nvCxnSpPr>
        <p:spPr bwMode="auto">
          <a:xfrm rot="5400000">
            <a:off x="4099719" y="1874044"/>
            <a:ext cx="63976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DA0F427-E2EB-CF44-F6EF-5DA021FCC735}"/>
              </a:ext>
            </a:extLst>
          </p:cNvPr>
          <p:cNvCxnSpPr/>
          <p:nvPr/>
        </p:nvCxnSpPr>
        <p:spPr bwMode="auto">
          <a:xfrm>
            <a:off x="4267200" y="1447800"/>
            <a:ext cx="30480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08" name="Group 110">
            <a:extLst>
              <a:ext uri="{FF2B5EF4-FFF2-40B4-BE49-F238E27FC236}">
                <a16:creationId xmlns:a16="http://schemas.microsoft.com/office/drawing/2014/main" id="{B1E67B5D-D0B9-E22F-ED21-BA3BBC2196D0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447800"/>
            <a:ext cx="304800" cy="746125"/>
            <a:chOff x="5791200" y="7620000"/>
            <a:chExt cx="304800" cy="74676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E211D1E-9281-F0FF-0A41-FD42D9359260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73746F0-6B90-6748-FDEF-2C6559856E05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09" name="Group 110">
            <a:extLst>
              <a:ext uri="{FF2B5EF4-FFF2-40B4-BE49-F238E27FC236}">
                <a16:creationId xmlns:a16="http://schemas.microsoft.com/office/drawing/2014/main" id="{431AB3F0-EAC6-FE89-0C3C-156F7BEE36D1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447800"/>
            <a:ext cx="304800" cy="746125"/>
            <a:chOff x="5791200" y="7620000"/>
            <a:chExt cx="304800" cy="74676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15D9598-D9A5-DA82-3B5D-E08BBEDDB1FE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EA50758-A8B4-A278-DDA4-5F78830F21D9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0" name="Group 110">
            <a:extLst>
              <a:ext uri="{FF2B5EF4-FFF2-40B4-BE49-F238E27FC236}">
                <a16:creationId xmlns:a16="http://schemas.microsoft.com/office/drawing/2014/main" id="{224D10C1-77EE-626F-8733-5C92F82B628C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447800"/>
            <a:ext cx="304800" cy="746125"/>
            <a:chOff x="5791200" y="7620000"/>
            <a:chExt cx="304800" cy="74676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2BA87B-507F-8C68-3CD4-8B028F77B972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EACAC06-7054-390C-0FC5-35D21171563E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1" name="Group 110">
            <a:extLst>
              <a:ext uri="{FF2B5EF4-FFF2-40B4-BE49-F238E27FC236}">
                <a16:creationId xmlns:a16="http://schemas.microsoft.com/office/drawing/2014/main" id="{4AD96090-944C-9D86-05F7-58B014F3D045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447800"/>
            <a:ext cx="304800" cy="746125"/>
            <a:chOff x="5791200" y="7620000"/>
            <a:chExt cx="304800" cy="74676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CD520AC-FEE1-317C-A908-B4512D772965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AAAA141-2635-80D5-A1B3-858E22665CDC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2" name="Group 110">
            <a:extLst>
              <a:ext uri="{FF2B5EF4-FFF2-40B4-BE49-F238E27FC236}">
                <a16:creationId xmlns:a16="http://schemas.microsoft.com/office/drawing/2014/main" id="{CB1CCE68-D7BD-15A7-BA10-A8FD9DA24ED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447800"/>
            <a:ext cx="304800" cy="746125"/>
            <a:chOff x="5791200" y="7620000"/>
            <a:chExt cx="304800" cy="746760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2A3AABE-F355-9094-3098-721CC5A70195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3ED64BA-4655-144D-0B01-2EFFC064B454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3" name="Group 110">
            <a:extLst>
              <a:ext uri="{FF2B5EF4-FFF2-40B4-BE49-F238E27FC236}">
                <a16:creationId xmlns:a16="http://schemas.microsoft.com/office/drawing/2014/main" id="{D0A38E20-4D8D-A88F-D0D7-B3636709BE72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971800"/>
            <a:ext cx="304800" cy="746125"/>
            <a:chOff x="5791200" y="7620000"/>
            <a:chExt cx="304800" cy="74676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9B152F50-C393-C5D2-B546-8777F51D7F3B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DD2E483-AF7B-C71D-E95D-5F0A8138ADE4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4" name="Group 110">
            <a:extLst>
              <a:ext uri="{FF2B5EF4-FFF2-40B4-BE49-F238E27FC236}">
                <a16:creationId xmlns:a16="http://schemas.microsoft.com/office/drawing/2014/main" id="{EE57AD0B-7455-FE1C-3CEA-21782386A64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971800"/>
            <a:ext cx="304800" cy="746125"/>
            <a:chOff x="5791200" y="7620000"/>
            <a:chExt cx="304800" cy="746760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AD1F5FE8-9C2B-C765-8D13-E8E9AB9B0BB5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3FA2608-7859-5624-C7E0-78C43EBD8FD2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5" name="Group 110">
            <a:extLst>
              <a:ext uri="{FF2B5EF4-FFF2-40B4-BE49-F238E27FC236}">
                <a16:creationId xmlns:a16="http://schemas.microsoft.com/office/drawing/2014/main" id="{00C79086-A144-0311-09A5-9EEF157C71B6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971800"/>
            <a:ext cx="304800" cy="746125"/>
            <a:chOff x="5791200" y="7620000"/>
            <a:chExt cx="304800" cy="746760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F6DF4F4-0F32-CDF4-68CD-34FF92201320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85D306D-0078-17F7-97A0-66A85B272E55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6" name="Group 110">
            <a:extLst>
              <a:ext uri="{FF2B5EF4-FFF2-40B4-BE49-F238E27FC236}">
                <a16:creationId xmlns:a16="http://schemas.microsoft.com/office/drawing/2014/main" id="{A3532DD2-E0FB-339A-A11C-7F105ED4099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971800"/>
            <a:ext cx="304800" cy="746125"/>
            <a:chOff x="5791200" y="7620000"/>
            <a:chExt cx="304800" cy="746760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875F5D9-0F6F-1CCA-8482-BDC8468E0F0D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9680DC8-7A4B-DC35-F7C1-BF9356C73232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7" name="Group 110">
            <a:extLst>
              <a:ext uri="{FF2B5EF4-FFF2-40B4-BE49-F238E27FC236}">
                <a16:creationId xmlns:a16="http://schemas.microsoft.com/office/drawing/2014/main" id="{AB2B8962-EFB9-C88B-C401-95B71C3A7A9D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971800"/>
            <a:ext cx="304800" cy="746125"/>
            <a:chOff x="5791200" y="7620000"/>
            <a:chExt cx="304800" cy="746760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E956EA1B-ABA6-06A5-D303-43F9AAD57497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BF6B2589-4B0B-FAD3-52CA-D5BC1141FDEA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8" name="Group 110">
            <a:extLst>
              <a:ext uri="{FF2B5EF4-FFF2-40B4-BE49-F238E27FC236}">
                <a16:creationId xmlns:a16="http://schemas.microsoft.com/office/drawing/2014/main" id="{9C2FFB1F-FA65-0D07-C389-C057DCEAE732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971800"/>
            <a:ext cx="304800" cy="746125"/>
            <a:chOff x="5791200" y="7620000"/>
            <a:chExt cx="304800" cy="746760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FA585F5-6D09-7809-4358-862F05922D1D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0BD2FA01-C271-73DD-B418-F5ADC706A8BC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9" name="Group 110">
            <a:extLst>
              <a:ext uri="{FF2B5EF4-FFF2-40B4-BE49-F238E27FC236}">
                <a16:creationId xmlns:a16="http://schemas.microsoft.com/office/drawing/2014/main" id="{46EB9242-CAE2-0DBD-B758-4D2EF14E9E6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971800"/>
            <a:ext cx="304800" cy="746125"/>
            <a:chOff x="5791200" y="7620000"/>
            <a:chExt cx="304800" cy="746760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DEAE5B6-DE7F-DC29-A69F-FD3AD6213C40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4B47BB1C-1952-287A-8BD8-A56E3EA92C1A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20" name="Group 110">
            <a:extLst>
              <a:ext uri="{FF2B5EF4-FFF2-40B4-BE49-F238E27FC236}">
                <a16:creationId xmlns:a16="http://schemas.microsoft.com/office/drawing/2014/main" id="{B3031B50-1A66-34C7-F997-850B49C6ECD4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495800"/>
            <a:ext cx="304800" cy="746125"/>
            <a:chOff x="5791200" y="7620000"/>
            <a:chExt cx="304800" cy="746760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6D6770F1-C533-A830-3B72-A2C381E44F03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6FF4D336-7A07-9C5E-8427-5CB934A316C8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21" name="Group 110">
            <a:extLst>
              <a:ext uri="{FF2B5EF4-FFF2-40B4-BE49-F238E27FC236}">
                <a16:creationId xmlns:a16="http://schemas.microsoft.com/office/drawing/2014/main" id="{669D126D-E0DF-C805-97F5-2505952111AE}"/>
              </a:ext>
            </a:extLst>
          </p:cNvPr>
          <p:cNvGrpSpPr>
            <a:grpSpLocks/>
          </p:cNvGrpSpPr>
          <p:nvPr/>
        </p:nvGrpSpPr>
        <p:grpSpPr bwMode="auto">
          <a:xfrm>
            <a:off x="6099175" y="5943600"/>
            <a:ext cx="304800" cy="746125"/>
            <a:chOff x="5791200" y="7620000"/>
            <a:chExt cx="304800" cy="746760"/>
          </a:xfrm>
        </p:grpSpPr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37ABEB53-400D-13AF-95EB-1824632A27AF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F8164E3B-E387-E0A4-3459-11B78E4C5B55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22" name="Group 110">
            <a:extLst>
              <a:ext uri="{FF2B5EF4-FFF2-40B4-BE49-F238E27FC236}">
                <a16:creationId xmlns:a16="http://schemas.microsoft.com/office/drawing/2014/main" id="{2F00939D-2F13-CD8E-B8FD-A96F2848199E}"/>
              </a:ext>
            </a:extLst>
          </p:cNvPr>
          <p:cNvGrpSpPr>
            <a:grpSpLocks/>
          </p:cNvGrpSpPr>
          <p:nvPr/>
        </p:nvGrpSpPr>
        <p:grpSpPr bwMode="auto">
          <a:xfrm>
            <a:off x="6099175" y="7467600"/>
            <a:ext cx="304800" cy="746125"/>
            <a:chOff x="5791200" y="7620000"/>
            <a:chExt cx="304800" cy="746760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16984E1-7FBD-26CF-7C2F-2BB0E7B16A94}"/>
                </a:ext>
              </a:extLst>
            </p:cNvPr>
            <p:cNvCxnSpPr/>
            <p:nvPr/>
          </p:nvCxnSpPr>
          <p:spPr>
            <a:xfrm rot="5400000">
              <a:off x="5623447" y="8046607"/>
              <a:ext cx="6403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5B6B47D0-0857-5268-E5A4-4A988018EB91}"/>
                </a:ext>
              </a:extLst>
            </p:cNvPr>
            <p:cNvCxnSpPr/>
            <p:nvPr/>
          </p:nvCxnSpPr>
          <p:spPr>
            <a:xfrm>
              <a:off x="5791200" y="7620000"/>
              <a:ext cx="304800" cy="2287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23" name="TextBox 112">
            <a:extLst>
              <a:ext uri="{FF2B5EF4-FFF2-40B4-BE49-F238E27FC236}">
                <a16:creationId xmlns:a16="http://schemas.microsoft.com/office/drawing/2014/main" id="{717212F9-7FAD-CD5B-A2B0-4AE763EBD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7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8224" name="TextBox 113">
            <a:extLst>
              <a:ext uri="{FF2B5EF4-FFF2-40B4-BE49-F238E27FC236}">
                <a16:creationId xmlns:a16="http://schemas.microsoft.com/office/drawing/2014/main" id="{CFF00406-56B5-FF81-EE55-D18CE7ADB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7A7E95B-A6C5-6F13-EF28-DCFDBC63563E}"/>
              </a:ext>
            </a:extLst>
          </p:cNvPr>
          <p:cNvCxnSpPr/>
          <p:nvPr/>
        </p:nvCxnSpPr>
        <p:spPr>
          <a:xfrm>
            <a:off x="5181600" y="1447800"/>
            <a:ext cx="2286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41AE196A-A621-7E26-1BCA-0EF696B7FC2F}"/>
              </a:ext>
            </a:extLst>
          </p:cNvPr>
          <p:cNvCxnSpPr/>
          <p:nvPr/>
        </p:nvCxnSpPr>
        <p:spPr>
          <a:xfrm rot="5400000">
            <a:off x="4305301" y="1790700"/>
            <a:ext cx="2286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7" name="TextBox 118">
            <a:extLst>
              <a:ext uri="{FF2B5EF4-FFF2-40B4-BE49-F238E27FC236}">
                <a16:creationId xmlns:a16="http://schemas.microsoft.com/office/drawing/2014/main" id="{F6B502DF-DC56-09A7-932B-4DDB7B122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זי"ן</a:t>
            </a:r>
            <a:endParaRPr lang="en-US" altLang="he-IL" sz="7200"/>
          </a:p>
        </p:txBody>
      </p:sp>
      <p:grpSp>
        <p:nvGrpSpPr>
          <p:cNvPr id="8228" name="Group 52">
            <a:extLst>
              <a:ext uri="{FF2B5EF4-FFF2-40B4-BE49-F238E27FC236}">
                <a16:creationId xmlns:a16="http://schemas.microsoft.com/office/drawing/2014/main" id="{D82CC084-17A2-B596-E880-AFD67210A09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1" name="Rectangle 13">
              <a:extLst>
                <a:ext uri="{FF2B5EF4-FFF2-40B4-BE49-F238E27FC236}">
                  <a16:creationId xmlns:a16="http://schemas.microsoft.com/office/drawing/2014/main" id="{5CDA94DB-12AD-2186-CFF2-15773E929A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72" name="TextBox 43">
              <a:extLst>
                <a:ext uri="{FF2B5EF4-FFF2-40B4-BE49-F238E27FC236}">
                  <a16:creationId xmlns:a16="http://schemas.microsoft.com/office/drawing/2014/main" id="{0ADA7F76-E0EC-EE94-874B-1F73D7197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F831263-3158-5C54-8DF7-D1B2B8787F42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0B65EE-A395-2ADB-2F3B-8411E5F70726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43A5C17-28CE-78B2-E83F-0FF488C5374A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0890492-1032-C93D-5D7F-D5E203DF262A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4AEDAED-346B-04AA-E9D3-7DA61A6FA0C4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5D43D7C-9DE1-599C-F2D1-39DFB49C9CD6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F5025D0-105A-02B0-CE62-65B3764BF596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460868C-C3FD-E23C-E5C1-21B2784C46E5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94F23C77-1779-EEF8-C5AD-58ED70C4D33A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7ABFA38-E079-1DCF-0C3D-413BAA9FFFFC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8" name="Group 67">
            <a:extLst>
              <a:ext uri="{FF2B5EF4-FFF2-40B4-BE49-F238E27FC236}">
                <a16:creationId xmlns:a16="http://schemas.microsoft.com/office/drawing/2014/main" id="{319D2E71-908B-E511-A8C4-177AC2D0D717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524000"/>
            <a:ext cx="685800" cy="685800"/>
            <a:chOff x="2514600" y="5029200"/>
            <a:chExt cx="685800" cy="6858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64DF2A0-EB23-115E-5FC3-94669B2B1C80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AEF3E44-0D98-09F4-673B-1BEEB3033736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647A0DA-EE07-F249-3DDA-1B38AC63EE6D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29" name="Group 67">
            <a:extLst>
              <a:ext uri="{FF2B5EF4-FFF2-40B4-BE49-F238E27FC236}">
                <a16:creationId xmlns:a16="http://schemas.microsoft.com/office/drawing/2014/main" id="{0A7B5F82-050F-8B25-557E-04CECCA33142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1000"/>
            <a:ext cx="685800" cy="685800"/>
            <a:chOff x="2514600" y="5029200"/>
            <a:chExt cx="685800" cy="6858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4706185-3482-B0FC-5C18-789530430FC3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F3B7C4A-54F8-4D15-7358-C22A8F3FD0AB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E2BE1FB-0EB4-EBB7-E414-93EF3F9F7806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0" name="Group 67">
            <a:extLst>
              <a:ext uri="{FF2B5EF4-FFF2-40B4-BE49-F238E27FC236}">
                <a16:creationId xmlns:a16="http://schemas.microsoft.com/office/drawing/2014/main" id="{0F062C87-2E5F-569B-C320-F03A59E23EDF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524000"/>
            <a:ext cx="685800" cy="685800"/>
            <a:chOff x="2514600" y="5029200"/>
            <a:chExt cx="685800" cy="6858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4F6827-4616-95D1-F17B-CCBAF5695230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F26A205-4576-E3C0-ED58-84BBDA8DE931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87A19E-2C00-6420-3C7C-D89C301BAC81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EDD839-CE12-08FD-D5AD-B1F3FD88D561}"/>
              </a:ext>
            </a:extLst>
          </p:cNvPr>
          <p:cNvCxnSpPr/>
          <p:nvPr/>
        </p:nvCxnSpPr>
        <p:spPr bwMode="auto">
          <a:xfrm rot="5400000">
            <a:off x="36195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D552098-52DE-A97F-BB1F-F0B709A8CE54}"/>
              </a:ext>
            </a:extLst>
          </p:cNvPr>
          <p:cNvCxnSpPr/>
          <p:nvPr/>
        </p:nvCxnSpPr>
        <p:spPr bwMode="auto">
          <a:xfrm>
            <a:off x="3276600" y="15240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6D13A67-9AF9-E9B4-DF0C-77B25398BDEA}"/>
              </a:ext>
            </a:extLst>
          </p:cNvPr>
          <p:cNvCxnSpPr/>
          <p:nvPr/>
        </p:nvCxnSpPr>
        <p:spPr bwMode="auto">
          <a:xfrm rot="5400000">
            <a:off x="2933700" y="18669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34" name="Group 67">
            <a:extLst>
              <a:ext uri="{FF2B5EF4-FFF2-40B4-BE49-F238E27FC236}">
                <a16:creationId xmlns:a16="http://schemas.microsoft.com/office/drawing/2014/main" id="{C6847E44-8210-1D94-F609-EFBD6A029F68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524000"/>
            <a:ext cx="685800" cy="685800"/>
            <a:chOff x="2514600" y="5029200"/>
            <a:chExt cx="685800" cy="685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6EC058C-B642-20A6-9F89-74FD46721F56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2809C1A-9EC7-6E71-74B5-6324931FA6BC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8EFEF78-48E4-3913-D636-6F859B161222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5" name="Group 67">
            <a:extLst>
              <a:ext uri="{FF2B5EF4-FFF2-40B4-BE49-F238E27FC236}">
                <a16:creationId xmlns:a16="http://schemas.microsoft.com/office/drawing/2014/main" id="{6D02EE6C-104A-CAF8-A94C-A7C33D6FA93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685800" cy="685800"/>
            <a:chOff x="2514600" y="5029200"/>
            <a:chExt cx="685800" cy="685800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2F4F361-2ED7-4532-1507-9F17AADC289A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B65806D-9337-8C0C-BCAC-2DEA01E65BC6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049A0F5-990D-9DF3-5776-EFB379C6B674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6" name="Group 67">
            <a:extLst>
              <a:ext uri="{FF2B5EF4-FFF2-40B4-BE49-F238E27FC236}">
                <a16:creationId xmlns:a16="http://schemas.microsoft.com/office/drawing/2014/main" id="{F3BEABF7-EEC7-BD62-CFA5-E8FB21BD87E5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048000"/>
            <a:ext cx="685800" cy="685800"/>
            <a:chOff x="2514600" y="5029200"/>
            <a:chExt cx="685800" cy="68580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4796489-937B-1995-70A5-54219094F359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F7DA9C0-9DA5-36D9-BEF8-FD4A6EEAC353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E1474BF-2FE1-955B-9FD4-CA3474AA53F8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7" name="Group 67">
            <a:extLst>
              <a:ext uri="{FF2B5EF4-FFF2-40B4-BE49-F238E27FC236}">
                <a16:creationId xmlns:a16="http://schemas.microsoft.com/office/drawing/2014/main" id="{D2D1736C-EF5C-54C1-C089-0C3065BE8049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048000"/>
            <a:ext cx="685800" cy="685800"/>
            <a:chOff x="2514600" y="5029200"/>
            <a:chExt cx="685800" cy="68580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0DE0239-825A-3FF0-0726-5E7AC3891409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D986F1E-6680-C3FB-2AB4-3C11C9DAB4C3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B4CFD6F-F50B-EC74-D7F3-2F11891FCE49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8" name="Group 67">
            <a:extLst>
              <a:ext uri="{FF2B5EF4-FFF2-40B4-BE49-F238E27FC236}">
                <a16:creationId xmlns:a16="http://schemas.microsoft.com/office/drawing/2014/main" id="{29292E8B-3699-C4D0-62B3-7D426AA09540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048000"/>
            <a:ext cx="685800" cy="685800"/>
            <a:chOff x="2514600" y="5029200"/>
            <a:chExt cx="685800" cy="685800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D2AB0B2-893E-AFB5-35F1-613CC9BFB6C3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B415DC5-DAAA-09A3-6CEB-495D651EEF4D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BEB664E-C69B-860F-F6CC-D7696B41BD0E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9" name="Group 67">
            <a:extLst>
              <a:ext uri="{FF2B5EF4-FFF2-40B4-BE49-F238E27FC236}">
                <a16:creationId xmlns:a16="http://schemas.microsoft.com/office/drawing/2014/main" id="{09CDA05F-5CE7-F32C-8144-054D3B0B376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048000"/>
            <a:ext cx="685800" cy="685800"/>
            <a:chOff x="2514600" y="5029200"/>
            <a:chExt cx="685800" cy="685800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FA0444C-9FBC-0FC2-92FB-CC70A35605B2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1FF7B51-99C7-2FFB-B212-BDEB44DB6A9D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A1FFA4EB-6FC2-918F-1ED8-599C3100E52C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40" name="Group 67">
            <a:extLst>
              <a:ext uri="{FF2B5EF4-FFF2-40B4-BE49-F238E27FC236}">
                <a16:creationId xmlns:a16="http://schemas.microsoft.com/office/drawing/2014/main" id="{084C3C80-391C-02C1-209A-B24C5C376C6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048000"/>
            <a:ext cx="685800" cy="685800"/>
            <a:chOff x="2514600" y="5029200"/>
            <a:chExt cx="685800" cy="685800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F935609D-CE19-4132-0304-B942D36A3B9F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F8E2705-B719-5EB8-AEA7-6ECAD2D82806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6A55520-889C-EAB6-DA76-AE25AFCBA9D6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41" name="Group 67">
            <a:extLst>
              <a:ext uri="{FF2B5EF4-FFF2-40B4-BE49-F238E27FC236}">
                <a16:creationId xmlns:a16="http://schemas.microsoft.com/office/drawing/2014/main" id="{20B25D54-D938-5E18-0DB7-903DE5EEFCFD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572000"/>
            <a:ext cx="685800" cy="685800"/>
            <a:chOff x="2514600" y="5029200"/>
            <a:chExt cx="685800" cy="685800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B6E083DA-55EC-A12F-8ED6-D7161E12D632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5C09D8E1-D5AC-B97A-D218-09E41FA39FE9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5B6F7CA-3579-2BE4-3094-D35BAE8B43BE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42" name="Group 67">
            <a:extLst>
              <a:ext uri="{FF2B5EF4-FFF2-40B4-BE49-F238E27FC236}">
                <a16:creationId xmlns:a16="http://schemas.microsoft.com/office/drawing/2014/main" id="{DA38F796-4C03-7582-E5EB-8061390375C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6019800"/>
            <a:ext cx="685800" cy="685800"/>
            <a:chOff x="2514600" y="5029200"/>
            <a:chExt cx="685800" cy="685800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FADD98D6-3A02-C3F5-C464-8ADB00C910D4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B379DE5-F2E9-3A1B-4271-D7CA39916D53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AD16C6B-E66C-A8AD-0FC2-6E58B818FA6D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43" name="Group 67">
            <a:extLst>
              <a:ext uri="{FF2B5EF4-FFF2-40B4-BE49-F238E27FC236}">
                <a16:creationId xmlns:a16="http://schemas.microsoft.com/office/drawing/2014/main" id="{A7753CF8-0C4B-6239-02C7-2E29517CE99F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7543800"/>
            <a:ext cx="685800" cy="685800"/>
            <a:chOff x="2514600" y="5029200"/>
            <a:chExt cx="685800" cy="685800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810FE48F-4410-AF28-C3BD-62E961782F47}"/>
                </a:ext>
              </a:extLst>
            </p:cNvPr>
            <p:cNvCxnSpPr/>
            <p:nvPr/>
          </p:nvCxnSpPr>
          <p:spPr>
            <a:xfrm rot="5400000">
              <a:off x="28575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D369915F-DA09-12C3-4A53-94AF903BD6D2}"/>
                </a:ext>
              </a:extLst>
            </p:cNvPr>
            <p:cNvCxnSpPr/>
            <p:nvPr/>
          </p:nvCxnSpPr>
          <p:spPr>
            <a:xfrm>
              <a:off x="2514600" y="50292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B4A7DB9-52A6-F606-7358-CAC7EBD86D91}"/>
                </a:ext>
              </a:extLst>
            </p:cNvPr>
            <p:cNvCxnSpPr/>
            <p:nvPr/>
          </p:nvCxnSpPr>
          <p:spPr>
            <a:xfrm rot="5400000">
              <a:off x="2171700" y="5372100"/>
              <a:ext cx="685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44" name="TextBox 81">
            <a:extLst>
              <a:ext uri="{FF2B5EF4-FFF2-40B4-BE49-F238E27FC236}">
                <a16:creationId xmlns:a16="http://schemas.microsoft.com/office/drawing/2014/main" id="{B346E227-F721-0B99-2446-DE147F0E6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sp>
        <p:nvSpPr>
          <p:cNvPr id="9245" name="TextBox 82">
            <a:extLst>
              <a:ext uri="{FF2B5EF4-FFF2-40B4-BE49-F238E27FC236}">
                <a16:creationId xmlns:a16="http://schemas.microsoft.com/office/drawing/2014/main" id="{E4B74D7E-E37C-B8B5-D7AD-E85390269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2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8DE1E72-5A2F-0339-70E4-01A78F664C00}"/>
              </a:ext>
            </a:extLst>
          </p:cNvPr>
          <p:cNvCxnSpPr/>
          <p:nvPr/>
        </p:nvCxnSpPr>
        <p:spPr>
          <a:xfrm>
            <a:off x="4495800" y="15240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8148D7B-D05E-C688-BE58-FF57514CB36D}"/>
              </a:ext>
            </a:extLst>
          </p:cNvPr>
          <p:cNvCxnSpPr/>
          <p:nvPr/>
        </p:nvCxnSpPr>
        <p:spPr>
          <a:xfrm rot="5400000">
            <a:off x="4991101" y="1790700"/>
            <a:ext cx="3810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F8AC67A-0381-5179-00FF-32CB61DE3A2C}"/>
              </a:ext>
            </a:extLst>
          </p:cNvPr>
          <p:cNvCxnSpPr/>
          <p:nvPr/>
        </p:nvCxnSpPr>
        <p:spPr>
          <a:xfrm rot="5400000">
            <a:off x="3124201" y="1905000"/>
            <a:ext cx="3048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9" name="TextBox 89">
            <a:extLst>
              <a:ext uri="{FF2B5EF4-FFF2-40B4-BE49-F238E27FC236}">
                <a16:creationId xmlns:a16="http://schemas.microsoft.com/office/drawing/2014/main" id="{5BF5A104-1A2D-B8E8-598C-01A7AEF24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 חי"ת</a:t>
            </a:r>
            <a:endParaRPr lang="en-US" altLang="he-IL" sz="7200"/>
          </a:p>
        </p:txBody>
      </p:sp>
      <p:grpSp>
        <p:nvGrpSpPr>
          <p:cNvPr id="9250" name="Group 52">
            <a:extLst>
              <a:ext uri="{FF2B5EF4-FFF2-40B4-BE49-F238E27FC236}">
                <a16:creationId xmlns:a16="http://schemas.microsoft.com/office/drawing/2014/main" id="{A2B24462-84C9-C827-698C-D48A6C1CCB8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78" name="Rectangle 13">
              <a:extLst>
                <a:ext uri="{FF2B5EF4-FFF2-40B4-BE49-F238E27FC236}">
                  <a16:creationId xmlns:a16="http://schemas.microsoft.com/office/drawing/2014/main" id="{DD7C09BD-CE42-D662-663B-4766CE5D21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82" name="TextBox 43">
              <a:extLst>
                <a:ext uri="{FF2B5EF4-FFF2-40B4-BE49-F238E27FC236}">
                  <a16:creationId xmlns:a16="http://schemas.microsoft.com/office/drawing/2014/main" id="{7B8EA2FF-08DC-A1C7-8DA3-C62D88CA4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804929-7013-188F-3E4F-E82FF2D92E48}"/>
              </a:ext>
            </a:extLst>
          </p:cNvPr>
          <p:cNvCxnSpPr/>
          <p:nvPr/>
        </p:nvCxnSpPr>
        <p:spPr>
          <a:xfrm rot="10800000">
            <a:off x="533400" y="1524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82212C0-B874-FAAA-F42A-B43208A4656E}"/>
              </a:ext>
            </a:extLst>
          </p:cNvPr>
          <p:cNvCxnSpPr/>
          <p:nvPr/>
        </p:nvCxnSpPr>
        <p:spPr>
          <a:xfrm rot="10800000">
            <a:off x="533400" y="220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D15D578-4444-BBE6-67FF-EF3748867CF3}"/>
              </a:ext>
            </a:extLst>
          </p:cNvPr>
          <p:cNvCxnSpPr/>
          <p:nvPr/>
        </p:nvCxnSpPr>
        <p:spPr>
          <a:xfrm rot="10800000">
            <a:off x="533400" y="3048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349A791-9F00-FC09-6B87-4DE0934FAA72}"/>
              </a:ext>
            </a:extLst>
          </p:cNvPr>
          <p:cNvCxnSpPr/>
          <p:nvPr/>
        </p:nvCxnSpPr>
        <p:spPr>
          <a:xfrm rot="10800000">
            <a:off x="533400" y="373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9BD9335-A953-BD3F-786E-951D6CB47ABA}"/>
              </a:ext>
            </a:extLst>
          </p:cNvPr>
          <p:cNvCxnSpPr/>
          <p:nvPr/>
        </p:nvCxnSpPr>
        <p:spPr>
          <a:xfrm rot="10800000">
            <a:off x="609600" y="45720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3B70516-DAD6-682F-E50B-0BC4FA8B68E9}"/>
              </a:ext>
            </a:extLst>
          </p:cNvPr>
          <p:cNvCxnSpPr/>
          <p:nvPr/>
        </p:nvCxnSpPr>
        <p:spPr>
          <a:xfrm rot="10800000">
            <a:off x="609600" y="5257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28B54B3-8DDB-BEC5-1FEC-446CD037B841}"/>
              </a:ext>
            </a:extLst>
          </p:cNvPr>
          <p:cNvCxnSpPr/>
          <p:nvPr/>
        </p:nvCxnSpPr>
        <p:spPr>
          <a:xfrm rot="10800000">
            <a:off x="609600" y="6019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9F0C2A2-A092-BF2C-8022-51E7F203E5DC}"/>
              </a:ext>
            </a:extLst>
          </p:cNvPr>
          <p:cNvCxnSpPr/>
          <p:nvPr/>
        </p:nvCxnSpPr>
        <p:spPr>
          <a:xfrm rot="10800000">
            <a:off x="609600" y="6705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C33C2377-0B50-71A5-7ADB-BE2EEC9573DA}"/>
              </a:ext>
            </a:extLst>
          </p:cNvPr>
          <p:cNvCxnSpPr/>
          <p:nvPr/>
        </p:nvCxnSpPr>
        <p:spPr>
          <a:xfrm rot="10800000">
            <a:off x="609600" y="75438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D2D66D8-584E-857F-D84E-5EBFF28B00FD}"/>
              </a:ext>
            </a:extLst>
          </p:cNvPr>
          <p:cNvCxnSpPr/>
          <p:nvPr/>
        </p:nvCxnSpPr>
        <p:spPr>
          <a:xfrm rot="10800000">
            <a:off x="609600" y="8229600"/>
            <a:ext cx="5943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52" name="Group 110">
            <a:extLst>
              <a:ext uri="{FF2B5EF4-FFF2-40B4-BE49-F238E27FC236}">
                <a16:creationId xmlns:a16="http://schemas.microsoft.com/office/drawing/2014/main" id="{1AE8891C-D891-B950-4696-DAE7486C27C5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1524000"/>
            <a:ext cx="685800" cy="685800"/>
            <a:chOff x="3810000" y="3581400"/>
            <a:chExt cx="685800" cy="685800"/>
          </a:xfrm>
        </p:grpSpPr>
        <p:grpSp>
          <p:nvGrpSpPr>
            <p:cNvPr id="10340" name="Group 68">
              <a:extLst>
                <a:ext uri="{FF2B5EF4-FFF2-40B4-BE49-F238E27FC236}">
                  <a16:creationId xmlns:a16="http://schemas.microsoft.com/office/drawing/2014/main" id="{E1C62B30-C334-72DB-0BBF-6F4C6CA50631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F18C084A-3964-DFD5-7227-9C4A6609C8BE}"/>
                  </a:ext>
                </a:extLst>
              </p:cNvPr>
              <p:cNvCxnSpPr/>
              <p:nvPr/>
            </p:nvCxnSpPr>
            <p:spPr>
              <a:xfrm rot="5400000">
                <a:off x="28654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7FF550E-B4A8-8C03-C567-59DD208F0966}"/>
                  </a:ext>
                </a:extLst>
              </p:cNvPr>
              <p:cNvCxnSpPr/>
              <p:nvPr/>
            </p:nvCxnSpPr>
            <p:spPr>
              <a:xfrm>
                <a:off x="252253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5B005708-1A50-F137-DDEF-7A4F8B240635}"/>
                  </a:ext>
                </a:extLst>
              </p:cNvPr>
              <p:cNvCxnSpPr/>
              <p:nvPr/>
            </p:nvCxnSpPr>
            <p:spPr>
              <a:xfrm rot="5400000">
                <a:off x="21796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1DAB130-863D-0D22-B827-DCDB4F800E13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3" name="Group 110">
            <a:extLst>
              <a:ext uri="{FF2B5EF4-FFF2-40B4-BE49-F238E27FC236}">
                <a16:creationId xmlns:a16="http://schemas.microsoft.com/office/drawing/2014/main" id="{C79E53FE-D3E4-B8B1-ED9E-AA052EC8439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81000"/>
            <a:ext cx="685800" cy="685800"/>
            <a:chOff x="3810000" y="3581400"/>
            <a:chExt cx="685800" cy="685800"/>
          </a:xfrm>
        </p:grpSpPr>
        <p:grpSp>
          <p:nvGrpSpPr>
            <p:cNvPr id="10335" name="Group 68">
              <a:extLst>
                <a:ext uri="{FF2B5EF4-FFF2-40B4-BE49-F238E27FC236}">
                  <a16:creationId xmlns:a16="http://schemas.microsoft.com/office/drawing/2014/main" id="{7A5E5CCA-A008-906A-F70C-8FA4D00E3719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25693F1-8CEE-8A4C-6D6F-97F6178BB10C}"/>
                  </a:ext>
                </a:extLst>
              </p:cNvPr>
              <p:cNvCxnSpPr/>
              <p:nvPr/>
            </p:nvCxnSpPr>
            <p:spPr>
              <a:xfrm rot="5400000">
                <a:off x="2865437" y="5376862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A12EDD6-2070-CBA8-C41E-19984D918D36}"/>
                  </a:ext>
                </a:extLst>
              </p:cNvPr>
              <p:cNvCxnSpPr/>
              <p:nvPr/>
            </p:nvCxnSpPr>
            <p:spPr>
              <a:xfrm>
                <a:off x="2522537" y="5032375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966B8F2B-2AEF-DE17-8896-7AA97471D9F1}"/>
                  </a:ext>
                </a:extLst>
              </p:cNvPr>
              <p:cNvCxnSpPr/>
              <p:nvPr/>
            </p:nvCxnSpPr>
            <p:spPr>
              <a:xfrm rot="5400000">
                <a:off x="2179637" y="537845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46A4302-C18E-4651-890B-2275CBE2C6DB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4" name="Group 110">
            <a:extLst>
              <a:ext uri="{FF2B5EF4-FFF2-40B4-BE49-F238E27FC236}">
                <a16:creationId xmlns:a16="http://schemas.microsoft.com/office/drawing/2014/main" id="{CFCCA88D-819A-4FFF-CA6F-478986AB3BC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524000"/>
            <a:ext cx="685800" cy="685800"/>
            <a:chOff x="3810000" y="3581400"/>
            <a:chExt cx="685800" cy="685800"/>
          </a:xfrm>
        </p:grpSpPr>
        <p:grpSp>
          <p:nvGrpSpPr>
            <p:cNvPr id="10330" name="Group 68">
              <a:extLst>
                <a:ext uri="{FF2B5EF4-FFF2-40B4-BE49-F238E27FC236}">
                  <a16:creationId xmlns:a16="http://schemas.microsoft.com/office/drawing/2014/main" id="{1C25F238-1636-E7E0-B5EE-AE9ED6BDC3D7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5F49E3C-0365-9E67-F25F-3A19A8832DCD}"/>
                  </a:ext>
                </a:extLst>
              </p:cNvPr>
              <p:cNvCxnSpPr/>
              <p:nvPr/>
            </p:nvCxnSpPr>
            <p:spPr>
              <a:xfrm rot="5400000">
                <a:off x="28654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46804E9-9D9F-C858-AFCB-03E18E7B25D7}"/>
                  </a:ext>
                </a:extLst>
              </p:cNvPr>
              <p:cNvCxnSpPr/>
              <p:nvPr/>
            </p:nvCxnSpPr>
            <p:spPr>
              <a:xfrm>
                <a:off x="252253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F5AA924-FA76-E446-5717-40D9049D842A}"/>
                  </a:ext>
                </a:extLst>
              </p:cNvPr>
              <p:cNvCxnSpPr/>
              <p:nvPr/>
            </p:nvCxnSpPr>
            <p:spPr>
              <a:xfrm rot="5400000">
                <a:off x="21796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E4FF48B-8842-432D-2B08-2ACF5C399EF4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5" name="Group 110">
            <a:extLst>
              <a:ext uri="{FF2B5EF4-FFF2-40B4-BE49-F238E27FC236}">
                <a16:creationId xmlns:a16="http://schemas.microsoft.com/office/drawing/2014/main" id="{8037C23F-CCB9-C0EC-A561-ADA1797251B3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524000"/>
            <a:ext cx="685800" cy="685800"/>
            <a:chOff x="3810000" y="3581400"/>
            <a:chExt cx="685800" cy="685800"/>
          </a:xfrm>
        </p:grpSpPr>
        <p:grpSp>
          <p:nvGrpSpPr>
            <p:cNvPr id="10325" name="Group 68">
              <a:extLst>
                <a:ext uri="{FF2B5EF4-FFF2-40B4-BE49-F238E27FC236}">
                  <a16:creationId xmlns:a16="http://schemas.microsoft.com/office/drawing/2014/main" id="{4BCA063C-DBE7-1970-DB95-57C26776B20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6B94FD9-2D90-1AFD-6868-08599B887A6D}"/>
                  </a:ext>
                </a:extLst>
              </p:cNvPr>
              <p:cNvCxnSpPr/>
              <p:nvPr/>
            </p:nvCxnSpPr>
            <p:spPr>
              <a:xfrm rot="5400000">
                <a:off x="28654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CC256805-034C-B145-9D64-B642573C378A}"/>
                  </a:ext>
                </a:extLst>
              </p:cNvPr>
              <p:cNvCxnSpPr/>
              <p:nvPr/>
            </p:nvCxnSpPr>
            <p:spPr>
              <a:xfrm>
                <a:off x="252253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4CDA84E-4C75-4463-B584-D5CA7F1711B6}"/>
                  </a:ext>
                </a:extLst>
              </p:cNvPr>
              <p:cNvCxnSpPr/>
              <p:nvPr/>
            </p:nvCxnSpPr>
            <p:spPr>
              <a:xfrm rot="5400000">
                <a:off x="21796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FA0CBE9-D984-7306-0350-5384F478FD26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6" name="Group 110">
            <a:extLst>
              <a:ext uri="{FF2B5EF4-FFF2-40B4-BE49-F238E27FC236}">
                <a16:creationId xmlns:a16="http://schemas.microsoft.com/office/drawing/2014/main" id="{038EA13D-B59F-4E95-343A-656716AA8CD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685800" cy="685800"/>
            <a:chOff x="3810000" y="3581400"/>
            <a:chExt cx="685800" cy="685800"/>
          </a:xfrm>
        </p:grpSpPr>
        <p:grpSp>
          <p:nvGrpSpPr>
            <p:cNvPr id="10320" name="Group 68">
              <a:extLst>
                <a:ext uri="{FF2B5EF4-FFF2-40B4-BE49-F238E27FC236}">
                  <a16:creationId xmlns:a16="http://schemas.microsoft.com/office/drawing/2014/main" id="{84CD02A3-A187-49B1-C7BF-DA57D103A477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41FA281C-D7EB-00C6-3FC4-951682939D98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4A15BC83-345A-4F8B-7938-329BB2857FD0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73FFA3D-19BC-76C1-6620-3A00B2ABC888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AB6C9EC-849B-C7D2-5C0D-0D3FC47D15B6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7" name="Group 110">
            <a:extLst>
              <a:ext uri="{FF2B5EF4-FFF2-40B4-BE49-F238E27FC236}">
                <a16:creationId xmlns:a16="http://schemas.microsoft.com/office/drawing/2014/main" id="{8FFFB249-A27B-0401-BA2A-5ACAA891C0C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524000"/>
            <a:ext cx="685800" cy="685800"/>
            <a:chOff x="3810000" y="3581400"/>
            <a:chExt cx="685800" cy="685800"/>
          </a:xfrm>
        </p:grpSpPr>
        <p:grpSp>
          <p:nvGrpSpPr>
            <p:cNvPr id="10315" name="Group 68">
              <a:extLst>
                <a:ext uri="{FF2B5EF4-FFF2-40B4-BE49-F238E27FC236}">
                  <a16:creationId xmlns:a16="http://schemas.microsoft.com/office/drawing/2014/main" id="{576F97F1-01BE-AE48-DAB1-E3266478415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9670CB-49CF-D70B-9DE1-16145A11C222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56C4429C-8F17-451F-F2F2-CADF27D024E4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3A0C5756-DC6F-DF66-523C-C0F92887C103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3027902-8402-79A0-5986-138FD002C4D7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8" name="Group 110">
            <a:extLst>
              <a:ext uri="{FF2B5EF4-FFF2-40B4-BE49-F238E27FC236}">
                <a16:creationId xmlns:a16="http://schemas.microsoft.com/office/drawing/2014/main" id="{77CC84EF-B7B5-D94B-A3B7-A8318A36DFE7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048000"/>
            <a:ext cx="685800" cy="685800"/>
            <a:chOff x="3810000" y="3581400"/>
            <a:chExt cx="685800" cy="685800"/>
          </a:xfrm>
        </p:grpSpPr>
        <p:grpSp>
          <p:nvGrpSpPr>
            <p:cNvPr id="10310" name="Group 68">
              <a:extLst>
                <a:ext uri="{FF2B5EF4-FFF2-40B4-BE49-F238E27FC236}">
                  <a16:creationId xmlns:a16="http://schemas.microsoft.com/office/drawing/2014/main" id="{CD9F332B-0647-124D-BDD8-7194218C6CB8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A3FA045A-7871-EEF1-55FF-D72B914AD997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8510415E-3C07-CCC6-2642-6D843B622B52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D1C80692-668C-EF97-19A5-631AF5AC6E85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6258809-218B-5AC8-4A32-FF35A3DD17AC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9" name="Group 110">
            <a:extLst>
              <a:ext uri="{FF2B5EF4-FFF2-40B4-BE49-F238E27FC236}">
                <a16:creationId xmlns:a16="http://schemas.microsoft.com/office/drawing/2014/main" id="{B59DA2E7-A94C-3784-4B5B-76ABA00655E7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048000"/>
            <a:ext cx="685800" cy="685800"/>
            <a:chOff x="3810000" y="3581400"/>
            <a:chExt cx="685800" cy="685800"/>
          </a:xfrm>
        </p:grpSpPr>
        <p:grpSp>
          <p:nvGrpSpPr>
            <p:cNvPr id="10305" name="Group 68">
              <a:extLst>
                <a:ext uri="{FF2B5EF4-FFF2-40B4-BE49-F238E27FC236}">
                  <a16:creationId xmlns:a16="http://schemas.microsoft.com/office/drawing/2014/main" id="{40BF7F37-2777-DDFB-D847-6AC29D0BF11F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0275259-5B19-DD56-DE52-3F4FBE0BEB73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FCFC6F4D-96F7-B507-8013-762583A0C3FC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A03BBDA-49A6-827C-804B-A6BA2FB7F29B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F9C094C-D894-D68D-9319-6BF5638FB334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60" name="Group 110">
            <a:extLst>
              <a:ext uri="{FF2B5EF4-FFF2-40B4-BE49-F238E27FC236}">
                <a16:creationId xmlns:a16="http://schemas.microsoft.com/office/drawing/2014/main" id="{FD785A7B-96D3-A040-41B8-7040C367EE76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048000"/>
            <a:ext cx="685800" cy="685800"/>
            <a:chOff x="3810000" y="3581400"/>
            <a:chExt cx="685800" cy="685800"/>
          </a:xfrm>
        </p:grpSpPr>
        <p:grpSp>
          <p:nvGrpSpPr>
            <p:cNvPr id="10300" name="Group 68">
              <a:extLst>
                <a:ext uri="{FF2B5EF4-FFF2-40B4-BE49-F238E27FC236}">
                  <a16:creationId xmlns:a16="http://schemas.microsoft.com/office/drawing/2014/main" id="{39EF9DDE-3D62-A6AB-7D28-941724FBD49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C0DA5FF3-5DD3-A065-0565-61D80A6AC8A2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C63B7E87-51D9-EDF9-AEBF-3A581C324BA2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66F404FB-BDCD-E8E1-D963-9B306069B490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352F76B-568F-AA94-6DE3-48C9A71E776A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61" name="Group 110">
            <a:extLst>
              <a:ext uri="{FF2B5EF4-FFF2-40B4-BE49-F238E27FC236}">
                <a16:creationId xmlns:a16="http://schemas.microsoft.com/office/drawing/2014/main" id="{5D4DD384-B210-0070-5D63-6F011A2B6FE7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685800" cy="685800"/>
            <a:chOff x="3810000" y="3581400"/>
            <a:chExt cx="685800" cy="685800"/>
          </a:xfrm>
        </p:grpSpPr>
        <p:grpSp>
          <p:nvGrpSpPr>
            <p:cNvPr id="10295" name="Group 68">
              <a:extLst>
                <a:ext uri="{FF2B5EF4-FFF2-40B4-BE49-F238E27FC236}">
                  <a16:creationId xmlns:a16="http://schemas.microsoft.com/office/drawing/2014/main" id="{BDD6F698-1821-3B57-55F1-7F19BA796D32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D62C171D-D86C-9D25-468F-B2ADD8E5E3FF}"/>
                  </a:ext>
                </a:extLst>
              </p:cNvPr>
              <p:cNvCxnSpPr/>
              <p:nvPr/>
            </p:nvCxnSpPr>
            <p:spPr>
              <a:xfrm rot="5400000">
                <a:off x="2870200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6F5F6636-4E3E-9117-D5EC-C0C46C7259D4}"/>
                  </a:ext>
                </a:extLst>
              </p:cNvPr>
              <p:cNvCxnSpPr/>
              <p:nvPr/>
            </p:nvCxnSpPr>
            <p:spPr>
              <a:xfrm>
                <a:off x="252253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853227B4-AA3F-FDB7-EE4F-17D335369279}"/>
                  </a:ext>
                </a:extLst>
              </p:cNvPr>
              <p:cNvCxnSpPr/>
              <p:nvPr/>
            </p:nvCxnSpPr>
            <p:spPr>
              <a:xfrm rot="5400000">
                <a:off x="217963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1BAA92B-160A-DCEC-CD3C-41F2CD7C4B1C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62" name="Group 110">
            <a:extLst>
              <a:ext uri="{FF2B5EF4-FFF2-40B4-BE49-F238E27FC236}">
                <a16:creationId xmlns:a16="http://schemas.microsoft.com/office/drawing/2014/main" id="{7D8F88BD-D37D-FA0D-1F72-0367E1E6AAF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685800" cy="685800"/>
            <a:chOff x="3810000" y="3581400"/>
            <a:chExt cx="685800" cy="685800"/>
          </a:xfrm>
        </p:grpSpPr>
        <p:grpSp>
          <p:nvGrpSpPr>
            <p:cNvPr id="10290" name="Group 68">
              <a:extLst>
                <a:ext uri="{FF2B5EF4-FFF2-40B4-BE49-F238E27FC236}">
                  <a16:creationId xmlns:a16="http://schemas.microsoft.com/office/drawing/2014/main" id="{E4299565-1338-2729-A46A-5CAB6F8D2A27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36C1C00-2432-D64B-7EBC-FB434FC9D1E6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A1864CF-7426-F9C8-1AD6-5365D216269D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50B5211C-DCA3-537E-1651-D27B462B7319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3F8473C-76F9-5663-9EC4-2973792DD76B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63" name="Group 110">
            <a:extLst>
              <a:ext uri="{FF2B5EF4-FFF2-40B4-BE49-F238E27FC236}">
                <a16:creationId xmlns:a16="http://schemas.microsoft.com/office/drawing/2014/main" id="{B44735DD-4DB8-A8D8-F587-0A2EE3DBA87C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572000"/>
            <a:ext cx="685800" cy="685800"/>
            <a:chOff x="3810000" y="3581400"/>
            <a:chExt cx="685800" cy="685800"/>
          </a:xfrm>
        </p:grpSpPr>
        <p:grpSp>
          <p:nvGrpSpPr>
            <p:cNvPr id="10285" name="Group 68">
              <a:extLst>
                <a:ext uri="{FF2B5EF4-FFF2-40B4-BE49-F238E27FC236}">
                  <a16:creationId xmlns:a16="http://schemas.microsoft.com/office/drawing/2014/main" id="{61596563-49D5-90E0-A3A8-6707A67194D3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3AE910CE-FDDA-7B5C-9093-ADEE702D58CE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DEAA8D4D-884D-CD4D-417B-9C0076C43733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98E3F06F-703B-AA52-BFDB-A495944FB357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7977484-8FA5-0206-886E-9E5E8EAA1ABC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64" name="Group 110">
            <a:extLst>
              <a:ext uri="{FF2B5EF4-FFF2-40B4-BE49-F238E27FC236}">
                <a16:creationId xmlns:a16="http://schemas.microsoft.com/office/drawing/2014/main" id="{CE4ADB6A-DAF0-6C32-11B1-233B80EC5E8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6019800"/>
            <a:ext cx="685800" cy="685800"/>
            <a:chOff x="3810000" y="3581400"/>
            <a:chExt cx="685800" cy="685800"/>
          </a:xfrm>
        </p:grpSpPr>
        <p:grpSp>
          <p:nvGrpSpPr>
            <p:cNvPr id="10280" name="Group 68">
              <a:extLst>
                <a:ext uri="{FF2B5EF4-FFF2-40B4-BE49-F238E27FC236}">
                  <a16:creationId xmlns:a16="http://schemas.microsoft.com/office/drawing/2014/main" id="{B1768050-7EE5-4558-0E70-83F2A7F1D31B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4B3CB3B7-19F6-3D5F-B335-868CF6B6791F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3BF9CE18-6087-ACF1-BF53-785F1AA7C909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D2EFF820-5D78-A3D0-D801-D066D08A529E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404E6A3-F9FA-8DB1-2795-D355E2BEF125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65" name="Group 110">
            <a:extLst>
              <a:ext uri="{FF2B5EF4-FFF2-40B4-BE49-F238E27FC236}">
                <a16:creationId xmlns:a16="http://schemas.microsoft.com/office/drawing/2014/main" id="{B50B4C4B-58C2-3711-23E5-B30B4756616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7543800"/>
            <a:ext cx="685800" cy="685800"/>
            <a:chOff x="3810000" y="3581400"/>
            <a:chExt cx="685800" cy="685800"/>
          </a:xfrm>
        </p:grpSpPr>
        <p:grpSp>
          <p:nvGrpSpPr>
            <p:cNvPr id="10275" name="Group 68">
              <a:extLst>
                <a:ext uri="{FF2B5EF4-FFF2-40B4-BE49-F238E27FC236}">
                  <a16:creationId xmlns:a16="http://schemas.microsoft.com/office/drawing/2014/main" id="{090FF6B5-3834-87FD-C0D0-D3D12862137B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3802063" y="3581400"/>
              <a:ext cx="685800" cy="685800"/>
              <a:chOff x="2522537" y="5029200"/>
              <a:chExt cx="685800" cy="685800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1732F125-4574-E5F1-98DA-FFC8CE1478CF}"/>
                  </a:ext>
                </a:extLst>
              </p:cNvPr>
              <p:cNvCxnSpPr/>
              <p:nvPr/>
            </p:nvCxnSpPr>
            <p:spPr>
              <a:xfrm rot="5400000">
                <a:off x="28717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DB98F5F5-3FF5-D1DA-F9A3-3FFB25A851D2}"/>
                  </a:ext>
                </a:extLst>
              </p:cNvPr>
              <p:cNvCxnSpPr/>
              <p:nvPr/>
            </p:nvCxnSpPr>
            <p:spPr>
              <a:xfrm>
                <a:off x="2528887" y="50292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2056CB5B-83B6-1758-086D-F3B967BC4829}"/>
                  </a:ext>
                </a:extLst>
              </p:cNvPr>
              <p:cNvCxnSpPr/>
              <p:nvPr/>
            </p:nvCxnSpPr>
            <p:spPr>
              <a:xfrm rot="5400000">
                <a:off x="2185987" y="5372100"/>
                <a:ext cx="685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B293958C-1406-F578-7E1F-3ACA2AA44679}"/>
                </a:ext>
              </a:extLst>
            </p:cNvPr>
            <p:cNvCxnSpPr/>
            <p:nvPr/>
          </p:nvCxnSpPr>
          <p:spPr bwMode="auto">
            <a:xfrm rot="5400000">
              <a:off x="4229100" y="3619500"/>
              <a:ext cx="3048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66" name="TextBox 106">
            <a:extLst>
              <a:ext uri="{FF2B5EF4-FFF2-40B4-BE49-F238E27FC236}">
                <a16:creationId xmlns:a16="http://schemas.microsoft.com/office/drawing/2014/main" id="{DD3DA4FB-62A3-C43E-ABFE-7537BDA47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143000"/>
            <a:ext cx="15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e-IL"/>
              <a:t>1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2AD92DC-5AA0-BB10-5B41-8679041E3C0A}"/>
              </a:ext>
            </a:extLst>
          </p:cNvPr>
          <p:cNvCxnSpPr/>
          <p:nvPr/>
        </p:nvCxnSpPr>
        <p:spPr>
          <a:xfrm rot="5400000" flipH="1" flipV="1">
            <a:off x="4991100" y="15621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692E08DB-37B6-55F9-9BF6-A3EC42CAABDC}"/>
              </a:ext>
            </a:extLst>
          </p:cNvPr>
          <p:cNvCxnSpPr/>
          <p:nvPr/>
        </p:nvCxnSpPr>
        <p:spPr>
          <a:xfrm rot="5400000">
            <a:off x="5105401" y="1905000"/>
            <a:ext cx="3048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CDD7594-3660-8F54-06F2-4218CF3F7EB8}"/>
              </a:ext>
            </a:extLst>
          </p:cNvPr>
          <p:cNvCxnSpPr/>
          <p:nvPr/>
        </p:nvCxnSpPr>
        <p:spPr>
          <a:xfrm rot="10800000">
            <a:off x="4648200" y="2209800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E8FC4E14-3438-1071-E787-C7B0807B6933}"/>
              </a:ext>
            </a:extLst>
          </p:cNvPr>
          <p:cNvCxnSpPr/>
          <p:nvPr/>
        </p:nvCxnSpPr>
        <p:spPr>
          <a:xfrm rot="5400000" flipH="1" flipV="1">
            <a:off x="4334669" y="1829594"/>
            <a:ext cx="4572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1" name="TextBox 116">
            <a:extLst>
              <a:ext uri="{FF2B5EF4-FFF2-40B4-BE49-F238E27FC236}">
                <a16:creationId xmlns:a16="http://schemas.microsoft.com/office/drawing/2014/main" id="{B0448120-BE2F-B4B7-B70E-A54A5E12B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he-IL" altLang="he-IL" sz="7200"/>
              <a:t> -  טי"ת</a:t>
            </a:r>
            <a:endParaRPr lang="en-US" altLang="he-IL" sz="7200"/>
          </a:p>
        </p:txBody>
      </p:sp>
      <p:grpSp>
        <p:nvGrpSpPr>
          <p:cNvPr id="10272" name="Group 52">
            <a:extLst>
              <a:ext uri="{FF2B5EF4-FFF2-40B4-BE49-F238E27FC236}">
                <a16:creationId xmlns:a16="http://schemas.microsoft.com/office/drawing/2014/main" id="{58F668B2-5448-4E90-0090-F3D669C3FEF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365500" y="8140700"/>
            <a:ext cx="280988" cy="1373188"/>
            <a:chOff x="307858" y="2562428"/>
            <a:chExt cx="280539" cy="1372667"/>
          </a:xfrm>
        </p:grpSpPr>
        <p:sp>
          <p:nvSpPr>
            <p:cNvPr id="107" name="Rectangle 13">
              <a:extLst>
                <a:ext uri="{FF2B5EF4-FFF2-40B4-BE49-F238E27FC236}">
                  <a16:creationId xmlns:a16="http://schemas.microsoft.com/office/drawing/2014/main" id="{3DF4D17A-C8F8-202E-8F72-CFC24DBEF7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47736" y="3016436"/>
              <a:ext cx="1164783" cy="253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mic Sans MS" pitchFamily="66" charset="0"/>
                  <a:cs typeface="+mn-cs"/>
                </a:rPr>
                <a:t>www.etze.co.il</a:t>
              </a:r>
              <a:r>
                <a:rPr 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108" name="TextBox 43">
              <a:extLst>
                <a:ext uri="{FF2B5EF4-FFF2-40B4-BE49-F238E27FC236}">
                  <a16:creationId xmlns:a16="http://schemas.microsoft.com/office/drawing/2014/main" id="{CA28D201-F291-84FB-0CDC-8BEBA9368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71186" y="3617884"/>
              <a:ext cx="357052" cy="2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29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cs typeface="+mn-cs"/>
                </a:rPr>
                <a:t>©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348</Words>
  <Application>Microsoft Office PowerPoint</Application>
  <PresentationFormat>‫הצגה על המסך (4:3)</PresentationFormat>
  <Paragraphs>125</Paragraphs>
  <Slides>27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1" baseType="lpstr">
      <vt:lpstr>Arial</vt:lpstr>
      <vt:lpstr>Calibri</vt:lpstr>
      <vt:lpstr>Comic Sans MS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avivfr</dc:creator>
  <cp:lastModifiedBy>יעל גרינשפון</cp:lastModifiedBy>
  <cp:revision>91</cp:revision>
  <dcterms:created xsi:type="dcterms:W3CDTF">2009-11-02T14:45:48Z</dcterms:created>
  <dcterms:modified xsi:type="dcterms:W3CDTF">2025-07-11T14:59:17Z</dcterms:modified>
</cp:coreProperties>
</file>